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rts/chart1.xml" ContentType="application/vnd.openxmlformats-officedocument.drawingml.chart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756" r:id="rId2"/>
    <p:sldId id="2734" r:id="rId3"/>
    <p:sldId id="2711" r:id="rId4"/>
    <p:sldId id="2720" r:id="rId5"/>
    <p:sldId id="2712" r:id="rId6"/>
    <p:sldId id="2713" r:id="rId7"/>
    <p:sldId id="2729" r:id="rId8"/>
    <p:sldId id="2719" r:id="rId9"/>
    <p:sldId id="2757" r:id="rId10"/>
    <p:sldId id="2718" r:id="rId11"/>
    <p:sldId id="2744" r:id="rId12"/>
    <p:sldId id="2751" r:id="rId13"/>
    <p:sldId id="2743" r:id="rId14"/>
    <p:sldId id="2715" r:id="rId15"/>
    <p:sldId id="2758" r:id="rId16"/>
    <p:sldId id="2724" r:id="rId17"/>
    <p:sldId id="2752" r:id="rId18"/>
    <p:sldId id="2725" r:id="rId19"/>
    <p:sldId id="2721" r:id="rId20"/>
    <p:sldId id="2746" r:id="rId21"/>
    <p:sldId id="2759" r:id="rId22"/>
    <p:sldId id="2745" r:id="rId23"/>
    <p:sldId id="2730" r:id="rId24"/>
    <p:sldId id="2722" r:id="rId25"/>
    <p:sldId id="2747" r:id="rId26"/>
    <p:sldId id="256" r:id="rId27"/>
    <p:sldId id="2760" r:id="rId28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>
          <p15:clr>
            <a:srgbClr val="A4A3A4"/>
          </p15:clr>
        </p15:guide>
        <p15:guide id="2" pos="4050">
          <p15:clr>
            <a:srgbClr val="A4A3A4"/>
          </p15:clr>
        </p15:guide>
        <p15:guide id="3" pos="557">
          <p15:clr>
            <a:srgbClr val="A4A3A4"/>
          </p15:clr>
        </p15:guide>
        <p15:guide id="4" orient="horz" pos="4183">
          <p15:clr>
            <a:srgbClr val="A4A3A4"/>
          </p15:clr>
        </p15:guide>
        <p15:guide id="5" pos="7588">
          <p15:clr>
            <a:srgbClr val="A4A3A4"/>
          </p15:clr>
        </p15:guide>
        <p15:guide id="6" pos="37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002B"/>
    <a:srgbClr val="FBFBFB"/>
    <a:srgbClr val="EEE5E7"/>
    <a:srgbClr val="009882"/>
    <a:srgbClr val="26A244"/>
    <a:srgbClr val="298EC0"/>
    <a:srgbClr val="B61922"/>
    <a:srgbClr val="1C1C1C"/>
    <a:srgbClr val="6E6E6E"/>
    <a:srgbClr val="DD62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0" autoAdjust="0"/>
    <p:restoredTop sz="95226" autoAdjust="0"/>
  </p:normalViewPr>
  <p:slideViewPr>
    <p:cSldViewPr>
      <p:cViewPr varScale="1">
        <p:scale>
          <a:sx n="97" d="100"/>
          <a:sy n="97" d="100"/>
        </p:scale>
        <p:origin x="972" y="78"/>
      </p:cViewPr>
      <p:guideLst>
        <p:guide orient="horz" pos="373"/>
        <p:guide pos="4050"/>
        <p:guide pos="557"/>
        <p:guide orient="horz" pos="4183"/>
        <p:guide pos="7588"/>
        <p:guide pos="376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AE002B"/>
            </a:solidFill>
            <a:ln w="25400">
              <a:noFill/>
            </a:ln>
            <a:effectLst/>
          </c:spPr>
          <c:invertIfNegative val="0"/>
          <c:dPt>
            <c:idx val="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A41D-4513-8B6B-BE4E06BC52E8}"/>
              </c:ext>
            </c:extLst>
          </c:dPt>
          <c:val>
            <c:numRef>
              <c:f>Sheet1!$B$2:$B$11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6</c:v>
                </c:pt>
                <c:pt idx="8">
                  <c:v>5</c:v>
                </c:pt>
                <c:pt idx="9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41D-4513-8B6B-BE4E06BC52E8}"/>
            </c:ext>
          </c:extLst>
        </c:ser>
        <c:ser>
          <c:idx val="1"/>
          <c:order val="1"/>
          <c:spPr>
            <a:solidFill>
              <a:schemeClr val="bg1"/>
            </a:solidFill>
            <a:ln w="25400">
              <a:noFill/>
            </a:ln>
            <a:effectLst/>
          </c:spPr>
          <c:invertIfNegative val="0"/>
          <c:val>
            <c:numRef>
              <c:f>Sheet1!$C$2:$C$11</c:f>
              <c:numCache>
                <c:formatCode>General</c:formatCode>
                <c:ptCount val="10"/>
                <c:pt idx="0">
                  <c:v>9</c:v>
                </c:pt>
                <c:pt idx="1">
                  <c:v>8</c:v>
                </c:pt>
                <c:pt idx="2">
                  <c:v>7</c:v>
                </c:pt>
                <c:pt idx="3">
                  <c:v>6</c:v>
                </c:pt>
                <c:pt idx="4">
                  <c:v>5</c:v>
                </c:pt>
                <c:pt idx="5">
                  <c:v>4</c:v>
                </c:pt>
                <c:pt idx="6">
                  <c:v>3</c:v>
                </c:pt>
                <c:pt idx="7">
                  <c:v>4</c:v>
                </c:pt>
                <c:pt idx="8">
                  <c:v>5</c:v>
                </c:pt>
                <c:pt idx="9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41D-4513-8B6B-BE4E06BC52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axId val="198700672"/>
        <c:axId val="198701232"/>
      </c:barChart>
      <c:catAx>
        <c:axId val="198700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horzOverflow="overflow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pPr>
            <a:endParaRPr lang="zh-CN"/>
          </a:p>
        </c:txPr>
        <c:crossAx val="198701232"/>
        <c:crosses val="autoZero"/>
        <c:auto val="1"/>
        <c:lblAlgn val="ctr"/>
        <c:lblOffset val="100"/>
        <c:noMultiLvlLbl val="0"/>
      </c:catAx>
      <c:valAx>
        <c:axId val="198701232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98700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/>
      </a:pPr>
      <a:endParaRPr lang="zh-CN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7808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jpeg>
</file>

<file path=ppt/media/image20.jpeg>
</file>

<file path=ppt/media/image21.pn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t>2022/11/1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54716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3765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2245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928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8527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71650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7818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608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1329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98183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4213" y="1141413"/>
            <a:ext cx="5486400" cy="3086100"/>
          </a:xfrm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/>
          <p:cNvSpPr>
            <a:spLocks noGrp="1" noChangeArrowheads="1"/>
          </p:cNvSpPr>
          <p:nvPr>
            <p:ph type="body" idx="1"/>
          </p:nvPr>
        </p:nvSpPr>
        <p:spPr>
          <a:xfrm>
            <a:off x="684213" y="4398963"/>
            <a:ext cx="5486400" cy="3600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7892" name="灯片编号占位符 3"/>
          <p:cNvSpPr txBox="1">
            <a:spLocks noGrp="1" noChangeArrowheads="1"/>
          </p:cNvSpPr>
          <p:nvPr/>
        </p:nvSpPr>
        <p:spPr bwMode="auto">
          <a:xfrm>
            <a:off x="3883025" y="8683625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latinLnBrk="1" hangingPunct="1">
              <a:spcBef>
                <a:spcPct val="0"/>
              </a:spcBef>
            </a:pPr>
            <a:fld id="{F072CDB6-E1FA-46ED-B4B9-DDF96359B0CB}" type="slidenum">
              <a:rPr lang="zh-CN" altLang="en-US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25981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268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4114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52783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5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88800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4213" y="1141413"/>
            <a:ext cx="5486400" cy="3086100"/>
          </a:xfrm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 noChangeArrowheads="1"/>
          </p:cNvSpPr>
          <p:nvPr>
            <p:ph type="body" idx="1"/>
          </p:nvPr>
        </p:nvSpPr>
        <p:spPr>
          <a:xfrm>
            <a:off x="684213" y="4398963"/>
            <a:ext cx="5486400" cy="3600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33796" name="灯片编号占位符 3"/>
          <p:cNvSpPr txBox="1">
            <a:spLocks noGrp="1" noChangeArrowheads="1"/>
          </p:cNvSpPr>
          <p:nvPr/>
        </p:nvSpPr>
        <p:spPr bwMode="auto">
          <a:xfrm>
            <a:off x="3883025" y="8683625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latinLnBrk="1" hangingPunct="1">
              <a:spcBef>
                <a:spcPct val="0"/>
              </a:spcBef>
            </a:pPr>
            <a:fld id="{D8A88CB0-5585-4DC3-AF7B-F8B607B001A8}" type="slidenum">
              <a:rPr lang="zh-CN" altLang="en-US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347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6369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7390C9-E209-452A-AF2C-23D0DB5DF8D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7887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118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566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1133544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92A9086-0BB6-4955-A995-C876A5F12EE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802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1D939-3E60-4063-B05E-56844F97CE6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463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4578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76182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82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4348" y="385763"/>
            <a:ext cx="11090055" cy="1397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84353" y="1925638"/>
            <a:ext cx="5468025" cy="4589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4792" y="1925638"/>
            <a:ext cx="5469612" cy="4589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84354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3BED4874-415F-4462-8CBD-90FA9588F106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259789" y="6704023"/>
            <a:ext cx="4339173" cy="38417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9081627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8C92ADDF-ABC6-4EEC-846D-A1AE2D4106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4348" y="385763"/>
            <a:ext cx="11090055" cy="1397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84354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3BED4874-415F-4462-8CBD-90FA9588F106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259789" y="6704023"/>
            <a:ext cx="4339173" cy="38417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081627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8C92ADDF-ABC6-4EEC-846D-A1AE2D4106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84354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3BED4874-415F-4462-8CBD-90FA9588F106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259789" y="6704023"/>
            <a:ext cx="4339173" cy="38417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081627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8C92ADDF-ABC6-4EEC-846D-A1AE2D4106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节标题">
    <p:bg>
      <p:bgPr>
        <a:gradFill flip="none" rotWithShape="1">
          <a:gsLst>
            <a:gs pos="0">
              <a:srgbClr val="F4F4F4"/>
            </a:gs>
            <a:gs pos="35000">
              <a:srgbClr val="D4D4D4"/>
            </a:gs>
            <a:gs pos="100000">
              <a:srgbClr val="BABBBB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D8240-3148-4746-BA4B-7B32B016B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7344" y="1183677"/>
            <a:ext cx="9644063" cy="2518034"/>
          </a:xfrm>
        </p:spPr>
        <p:txBody>
          <a:bodyPr anchor="b"/>
          <a:lstStyle>
            <a:lvl1pPr algn="ctr">
              <a:defRPr sz="6328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51CC32A-496B-42D5-8EC6-30D10EB5C1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7344" y="3798816"/>
            <a:ext cx="9644063" cy="1746216"/>
          </a:xfrm>
        </p:spPr>
        <p:txBody>
          <a:bodyPr/>
          <a:lstStyle>
            <a:lvl1pPr marL="0" indent="0" algn="ctr">
              <a:buNone/>
              <a:defRPr sz="2531"/>
            </a:lvl1pPr>
            <a:lvl2pPr marL="482163" indent="0" algn="ctr">
              <a:buNone/>
              <a:defRPr sz="2109"/>
            </a:lvl2pPr>
            <a:lvl3pPr marL="964326" indent="0" algn="ctr">
              <a:buNone/>
              <a:defRPr sz="1898"/>
            </a:lvl3pPr>
            <a:lvl4pPr marL="1446489" indent="0" algn="ctr">
              <a:buNone/>
              <a:defRPr sz="1687"/>
            </a:lvl4pPr>
            <a:lvl5pPr marL="1928652" indent="0" algn="ctr">
              <a:buNone/>
              <a:defRPr sz="1687"/>
            </a:lvl5pPr>
            <a:lvl6pPr marL="2410816" indent="0" algn="ctr">
              <a:buNone/>
              <a:defRPr sz="1687"/>
            </a:lvl6pPr>
            <a:lvl7pPr marL="2892979" indent="0" algn="ctr">
              <a:buNone/>
              <a:defRPr sz="1687"/>
            </a:lvl7pPr>
            <a:lvl8pPr marL="3375142" indent="0" algn="ctr">
              <a:buNone/>
              <a:defRPr sz="1687"/>
            </a:lvl8pPr>
            <a:lvl9pPr marL="3857305" indent="0" algn="ctr">
              <a:buNone/>
              <a:defRPr sz="1687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F25E7C-B1D9-4999-8D1F-ED84C4EE9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8A7BBD-E847-449A-AA53-B3DBD3F5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910074-A50B-4F6C-9D3A-997C1681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9499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" y="688"/>
            <a:ext cx="12855600" cy="723127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83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chart" Target="../charts/char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10" Type="http://schemas.openxmlformats.org/officeDocument/2006/relationships/image" Target="../media/image22.jpeg"/><Relationship Id="rId4" Type="http://schemas.microsoft.com/office/2007/relationships/hdphoto" Target="../media/hdphoto3.wdp"/><Relationship Id="rId9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ukuppt.com/ppt/" TargetMode="Externa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6"/>
          <p:cNvSpPr/>
          <p:nvPr/>
        </p:nvSpPr>
        <p:spPr bwMode="auto">
          <a:xfrm>
            <a:off x="4926090" y="908547"/>
            <a:ext cx="1102756" cy="1098291"/>
          </a:xfrm>
          <a:custGeom>
            <a:avLst/>
            <a:gdLst>
              <a:gd name="T0" fmla="*/ 67 w 494"/>
              <a:gd name="T1" fmla="*/ 0 h 492"/>
              <a:gd name="T2" fmla="*/ 429 w 494"/>
              <a:gd name="T3" fmla="*/ 0 h 492"/>
              <a:gd name="T4" fmla="*/ 454 w 494"/>
              <a:gd name="T5" fmla="*/ 5 h 492"/>
              <a:gd name="T6" fmla="*/ 475 w 494"/>
              <a:gd name="T7" fmla="*/ 19 h 492"/>
              <a:gd name="T8" fmla="*/ 489 w 494"/>
              <a:gd name="T9" fmla="*/ 40 h 492"/>
              <a:gd name="T10" fmla="*/ 494 w 494"/>
              <a:gd name="T11" fmla="*/ 65 h 492"/>
              <a:gd name="T12" fmla="*/ 494 w 494"/>
              <a:gd name="T13" fmla="*/ 427 h 492"/>
              <a:gd name="T14" fmla="*/ 489 w 494"/>
              <a:gd name="T15" fmla="*/ 452 h 492"/>
              <a:gd name="T16" fmla="*/ 475 w 494"/>
              <a:gd name="T17" fmla="*/ 473 h 492"/>
              <a:gd name="T18" fmla="*/ 454 w 494"/>
              <a:gd name="T19" fmla="*/ 487 h 492"/>
              <a:gd name="T20" fmla="*/ 429 w 494"/>
              <a:gd name="T21" fmla="*/ 492 h 492"/>
              <a:gd name="T22" fmla="*/ 67 w 494"/>
              <a:gd name="T23" fmla="*/ 492 h 492"/>
              <a:gd name="T24" fmla="*/ 41 w 494"/>
              <a:gd name="T25" fmla="*/ 487 h 492"/>
              <a:gd name="T26" fmla="*/ 20 w 494"/>
              <a:gd name="T27" fmla="*/ 473 h 492"/>
              <a:gd name="T28" fmla="*/ 6 w 494"/>
              <a:gd name="T29" fmla="*/ 452 h 492"/>
              <a:gd name="T30" fmla="*/ 0 w 494"/>
              <a:gd name="T31" fmla="*/ 427 h 492"/>
              <a:gd name="T32" fmla="*/ 0 w 494"/>
              <a:gd name="T33" fmla="*/ 65 h 492"/>
              <a:gd name="T34" fmla="*/ 6 w 494"/>
              <a:gd name="T35" fmla="*/ 40 h 492"/>
              <a:gd name="T36" fmla="*/ 20 w 494"/>
              <a:gd name="T37" fmla="*/ 19 h 492"/>
              <a:gd name="T38" fmla="*/ 41 w 494"/>
              <a:gd name="T39" fmla="*/ 5 h 492"/>
              <a:gd name="T40" fmla="*/ 67 w 494"/>
              <a:gd name="T41" fmla="*/ 0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94" h="492">
                <a:moveTo>
                  <a:pt x="67" y="0"/>
                </a:moveTo>
                <a:lnTo>
                  <a:pt x="429" y="0"/>
                </a:lnTo>
                <a:lnTo>
                  <a:pt x="454" y="5"/>
                </a:lnTo>
                <a:lnTo>
                  <a:pt x="475" y="19"/>
                </a:lnTo>
                <a:lnTo>
                  <a:pt x="489" y="40"/>
                </a:lnTo>
                <a:lnTo>
                  <a:pt x="494" y="65"/>
                </a:lnTo>
                <a:lnTo>
                  <a:pt x="494" y="427"/>
                </a:lnTo>
                <a:lnTo>
                  <a:pt x="489" y="452"/>
                </a:lnTo>
                <a:lnTo>
                  <a:pt x="475" y="473"/>
                </a:lnTo>
                <a:lnTo>
                  <a:pt x="454" y="487"/>
                </a:lnTo>
                <a:lnTo>
                  <a:pt x="429" y="492"/>
                </a:lnTo>
                <a:lnTo>
                  <a:pt x="67" y="492"/>
                </a:lnTo>
                <a:lnTo>
                  <a:pt x="41" y="487"/>
                </a:lnTo>
                <a:lnTo>
                  <a:pt x="20" y="473"/>
                </a:lnTo>
                <a:lnTo>
                  <a:pt x="6" y="452"/>
                </a:lnTo>
                <a:lnTo>
                  <a:pt x="0" y="427"/>
                </a:lnTo>
                <a:lnTo>
                  <a:pt x="0" y="65"/>
                </a:lnTo>
                <a:lnTo>
                  <a:pt x="6" y="40"/>
                </a:lnTo>
                <a:lnTo>
                  <a:pt x="20" y="19"/>
                </a:lnTo>
                <a:lnTo>
                  <a:pt x="41" y="5"/>
                </a:lnTo>
                <a:lnTo>
                  <a:pt x="67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24" name="Freeform 9"/>
          <p:cNvSpPr/>
          <p:nvPr/>
        </p:nvSpPr>
        <p:spPr bwMode="auto">
          <a:xfrm>
            <a:off x="1640145" y="2870738"/>
            <a:ext cx="2078271" cy="2078271"/>
          </a:xfrm>
          <a:custGeom>
            <a:avLst/>
            <a:gdLst>
              <a:gd name="T0" fmla="*/ 66 w 931"/>
              <a:gd name="T1" fmla="*/ 0 h 931"/>
              <a:gd name="T2" fmla="*/ 867 w 931"/>
              <a:gd name="T3" fmla="*/ 0 h 931"/>
              <a:gd name="T4" fmla="*/ 891 w 931"/>
              <a:gd name="T5" fmla="*/ 5 h 931"/>
              <a:gd name="T6" fmla="*/ 912 w 931"/>
              <a:gd name="T7" fmla="*/ 19 h 931"/>
              <a:gd name="T8" fmla="*/ 926 w 931"/>
              <a:gd name="T9" fmla="*/ 40 h 931"/>
              <a:gd name="T10" fmla="*/ 931 w 931"/>
              <a:gd name="T11" fmla="*/ 64 h 931"/>
              <a:gd name="T12" fmla="*/ 931 w 931"/>
              <a:gd name="T13" fmla="*/ 864 h 931"/>
              <a:gd name="T14" fmla="*/ 926 w 931"/>
              <a:gd name="T15" fmla="*/ 891 h 931"/>
              <a:gd name="T16" fmla="*/ 912 w 931"/>
              <a:gd name="T17" fmla="*/ 912 h 931"/>
              <a:gd name="T18" fmla="*/ 891 w 931"/>
              <a:gd name="T19" fmla="*/ 926 h 931"/>
              <a:gd name="T20" fmla="*/ 867 w 931"/>
              <a:gd name="T21" fmla="*/ 931 h 931"/>
              <a:gd name="T22" fmla="*/ 66 w 931"/>
              <a:gd name="T23" fmla="*/ 931 h 931"/>
              <a:gd name="T24" fmla="*/ 40 w 931"/>
              <a:gd name="T25" fmla="*/ 926 h 931"/>
              <a:gd name="T26" fmla="*/ 19 w 931"/>
              <a:gd name="T27" fmla="*/ 912 h 931"/>
              <a:gd name="T28" fmla="*/ 5 w 931"/>
              <a:gd name="T29" fmla="*/ 891 h 931"/>
              <a:gd name="T30" fmla="*/ 0 w 931"/>
              <a:gd name="T31" fmla="*/ 864 h 931"/>
              <a:gd name="T32" fmla="*/ 0 w 931"/>
              <a:gd name="T33" fmla="*/ 64 h 931"/>
              <a:gd name="T34" fmla="*/ 5 w 931"/>
              <a:gd name="T35" fmla="*/ 40 h 931"/>
              <a:gd name="T36" fmla="*/ 19 w 931"/>
              <a:gd name="T37" fmla="*/ 19 h 931"/>
              <a:gd name="T38" fmla="*/ 40 w 931"/>
              <a:gd name="T39" fmla="*/ 5 h 931"/>
              <a:gd name="T40" fmla="*/ 66 w 931"/>
              <a:gd name="T41" fmla="*/ 0 h 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31" h="931">
                <a:moveTo>
                  <a:pt x="66" y="0"/>
                </a:moveTo>
                <a:lnTo>
                  <a:pt x="867" y="0"/>
                </a:lnTo>
                <a:lnTo>
                  <a:pt x="891" y="5"/>
                </a:lnTo>
                <a:lnTo>
                  <a:pt x="912" y="19"/>
                </a:lnTo>
                <a:lnTo>
                  <a:pt x="926" y="40"/>
                </a:lnTo>
                <a:lnTo>
                  <a:pt x="931" y="64"/>
                </a:lnTo>
                <a:lnTo>
                  <a:pt x="931" y="864"/>
                </a:lnTo>
                <a:lnTo>
                  <a:pt x="926" y="891"/>
                </a:lnTo>
                <a:lnTo>
                  <a:pt x="912" y="912"/>
                </a:lnTo>
                <a:lnTo>
                  <a:pt x="891" y="926"/>
                </a:lnTo>
                <a:lnTo>
                  <a:pt x="867" y="931"/>
                </a:lnTo>
                <a:lnTo>
                  <a:pt x="66" y="931"/>
                </a:lnTo>
                <a:lnTo>
                  <a:pt x="40" y="926"/>
                </a:lnTo>
                <a:lnTo>
                  <a:pt x="19" y="912"/>
                </a:lnTo>
                <a:lnTo>
                  <a:pt x="5" y="891"/>
                </a:lnTo>
                <a:lnTo>
                  <a:pt x="0" y="864"/>
                </a:lnTo>
                <a:lnTo>
                  <a:pt x="0" y="64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6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25" name="Freeform 10"/>
          <p:cNvSpPr/>
          <p:nvPr/>
        </p:nvSpPr>
        <p:spPr bwMode="auto">
          <a:xfrm>
            <a:off x="3519741" y="3308268"/>
            <a:ext cx="1192048" cy="1194281"/>
          </a:xfrm>
          <a:custGeom>
            <a:avLst/>
            <a:gdLst>
              <a:gd name="T0" fmla="*/ 65 w 534"/>
              <a:gd name="T1" fmla="*/ 0 h 535"/>
              <a:gd name="T2" fmla="*/ 468 w 534"/>
              <a:gd name="T3" fmla="*/ 0 h 535"/>
              <a:gd name="T4" fmla="*/ 494 w 534"/>
              <a:gd name="T5" fmla="*/ 5 h 535"/>
              <a:gd name="T6" fmla="*/ 515 w 534"/>
              <a:gd name="T7" fmla="*/ 19 h 535"/>
              <a:gd name="T8" fmla="*/ 529 w 534"/>
              <a:gd name="T9" fmla="*/ 40 h 535"/>
              <a:gd name="T10" fmla="*/ 534 w 534"/>
              <a:gd name="T11" fmla="*/ 66 h 535"/>
              <a:gd name="T12" fmla="*/ 534 w 534"/>
              <a:gd name="T13" fmla="*/ 469 h 535"/>
              <a:gd name="T14" fmla="*/ 529 w 534"/>
              <a:gd name="T15" fmla="*/ 495 h 535"/>
              <a:gd name="T16" fmla="*/ 515 w 534"/>
              <a:gd name="T17" fmla="*/ 516 h 535"/>
              <a:gd name="T18" fmla="*/ 494 w 534"/>
              <a:gd name="T19" fmla="*/ 530 h 535"/>
              <a:gd name="T20" fmla="*/ 468 w 534"/>
              <a:gd name="T21" fmla="*/ 535 h 535"/>
              <a:gd name="T22" fmla="*/ 65 w 534"/>
              <a:gd name="T23" fmla="*/ 535 h 535"/>
              <a:gd name="T24" fmla="*/ 40 w 534"/>
              <a:gd name="T25" fmla="*/ 530 h 535"/>
              <a:gd name="T26" fmla="*/ 19 w 534"/>
              <a:gd name="T27" fmla="*/ 516 h 535"/>
              <a:gd name="T28" fmla="*/ 5 w 534"/>
              <a:gd name="T29" fmla="*/ 495 h 535"/>
              <a:gd name="T30" fmla="*/ 0 w 534"/>
              <a:gd name="T31" fmla="*/ 469 h 535"/>
              <a:gd name="T32" fmla="*/ 0 w 534"/>
              <a:gd name="T33" fmla="*/ 66 h 535"/>
              <a:gd name="T34" fmla="*/ 5 w 534"/>
              <a:gd name="T35" fmla="*/ 40 h 535"/>
              <a:gd name="T36" fmla="*/ 19 w 534"/>
              <a:gd name="T37" fmla="*/ 19 h 535"/>
              <a:gd name="T38" fmla="*/ 40 w 534"/>
              <a:gd name="T39" fmla="*/ 5 h 535"/>
              <a:gd name="T40" fmla="*/ 65 w 534"/>
              <a:gd name="T41" fmla="*/ 0 h 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34" h="535">
                <a:moveTo>
                  <a:pt x="65" y="0"/>
                </a:moveTo>
                <a:lnTo>
                  <a:pt x="468" y="0"/>
                </a:lnTo>
                <a:lnTo>
                  <a:pt x="494" y="5"/>
                </a:lnTo>
                <a:lnTo>
                  <a:pt x="515" y="19"/>
                </a:lnTo>
                <a:lnTo>
                  <a:pt x="529" y="40"/>
                </a:lnTo>
                <a:lnTo>
                  <a:pt x="534" y="66"/>
                </a:lnTo>
                <a:lnTo>
                  <a:pt x="534" y="469"/>
                </a:lnTo>
                <a:lnTo>
                  <a:pt x="529" y="495"/>
                </a:lnTo>
                <a:lnTo>
                  <a:pt x="515" y="516"/>
                </a:lnTo>
                <a:lnTo>
                  <a:pt x="494" y="530"/>
                </a:lnTo>
                <a:lnTo>
                  <a:pt x="468" y="535"/>
                </a:lnTo>
                <a:lnTo>
                  <a:pt x="65" y="535"/>
                </a:lnTo>
                <a:lnTo>
                  <a:pt x="40" y="530"/>
                </a:lnTo>
                <a:lnTo>
                  <a:pt x="19" y="516"/>
                </a:lnTo>
                <a:lnTo>
                  <a:pt x="5" y="495"/>
                </a:lnTo>
                <a:lnTo>
                  <a:pt x="0" y="469"/>
                </a:lnTo>
                <a:lnTo>
                  <a:pt x="0" y="66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5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26" name="Freeform 11"/>
          <p:cNvSpPr/>
          <p:nvPr/>
        </p:nvSpPr>
        <p:spPr bwMode="auto">
          <a:xfrm>
            <a:off x="718204" y="5053927"/>
            <a:ext cx="1116150" cy="1122847"/>
          </a:xfrm>
          <a:custGeom>
            <a:avLst/>
            <a:gdLst>
              <a:gd name="T0" fmla="*/ 65 w 500"/>
              <a:gd name="T1" fmla="*/ 0 h 503"/>
              <a:gd name="T2" fmla="*/ 436 w 500"/>
              <a:gd name="T3" fmla="*/ 0 h 503"/>
              <a:gd name="T4" fmla="*/ 460 w 500"/>
              <a:gd name="T5" fmla="*/ 5 h 503"/>
              <a:gd name="T6" fmla="*/ 481 w 500"/>
              <a:gd name="T7" fmla="*/ 19 h 503"/>
              <a:gd name="T8" fmla="*/ 495 w 500"/>
              <a:gd name="T9" fmla="*/ 40 h 503"/>
              <a:gd name="T10" fmla="*/ 500 w 500"/>
              <a:gd name="T11" fmla="*/ 67 h 503"/>
              <a:gd name="T12" fmla="*/ 500 w 500"/>
              <a:gd name="T13" fmla="*/ 436 h 503"/>
              <a:gd name="T14" fmla="*/ 495 w 500"/>
              <a:gd name="T15" fmla="*/ 462 h 503"/>
              <a:gd name="T16" fmla="*/ 481 w 500"/>
              <a:gd name="T17" fmla="*/ 483 h 503"/>
              <a:gd name="T18" fmla="*/ 460 w 500"/>
              <a:gd name="T19" fmla="*/ 497 h 503"/>
              <a:gd name="T20" fmla="*/ 436 w 500"/>
              <a:gd name="T21" fmla="*/ 503 h 503"/>
              <a:gd name="T22" fmla="*/ 65 w 500"/>
              <a:gd name="T23" fmla="*/ 503 h 503"/>
              <a:gd name="T24" fmla="*/ 40 w 500"/>
              <a:gd name="T25" fmla="*/ 497 h 503"/>
              <a:gd name="T26" fmla="*/ 19 w 500"/>
              <a:gd name="T27" fmla="*/ 483 h 503"/>
              <a:gd name="T28" fmla="*/ 5 w 500"/>
              <a:gd name="T29" fmla="*/ 462 h 503"/>
              <a:gd name="T30" fmla="*/ 0 w 500"/>
              <a:gd name="T31" fmla="*/ 436 h 503"/>
              <a:gd name="T32" fmla="*/ 0 w 500"/>
              <a:gd name="T33" fmla="*/ 67 h 503"/>
              <a:gd name="T34" fmla="*/ 5 w 500"/>
              <a:gd name="T35" fmla="*/ 40 h 503"/>
              <a:gd name="T36" fmla="*/ 19 w 500"/>
              <a:gd name="T37" fmla="*/ 19 h 503"/>
              <a:gd name="T38" fmla="*/ 40 w 500"/>
              <a:gd name="T39" fmla="*/ 5 h 503"/>
              <a:gd name="T40" fmla="*/ 65 w 500"/>
              <a:gd name="T41" fmla="*/ 0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00" h="503">
                <a:moveTo>
                  <a:pt x="65" y="0"/>
                </a:moveTo>
                <a:lnTo>
                  <a:pt x="436" y="0"/>
                </a:lnTo>
                <a:lnTo>
                  <a:pt x="460" y="5"/>
                </a:lnTo>
                <a:lnTo>
                  <a:pt x="481" y="19"/>
                </a:lnTo>
                <a:lnTo>
                  <a:pt x="495" y="40"/>
                </a:lnTo>
                <a:lnTo>
                  <a:pt x="500" y="67"/>
                </a:lnTo>
                <a:lnTo>
                  <a:pt x="500" y="436"/>
                </a:lnTo>
                <a:lnTo>
                  <a:pt x="495" y="462"/>
                </a:lnTo>
                <a:lnTo>
                  <a:pt x="481" y="483"/>
                </a:lnTo>
                <a:lnTo>
                  <a:pt x="460" y="497"/>
                </a:lnTo>
                <a:lnTo>
                  <a:pt x="436" y="503"/>
                </a:lnTo>
                <a:lnTo>
                  <a:pt x="65" y="503"/>
                </a:lnTo>
                <a:lnTo>
                  <a:pt x="40" y="497"/>
                </a:lnTo>
                <a:lnTo>
                  <a:pt x="19" y="483"/>
                </a:lnTo>
                <a:lnTo>
                  <a:pt x="5" y="462"/>
                </a:lnTo>
                <a:lnTo>
                  <a:pt x="0" y="436"/>
                </a:lnTo>
                <a:lnTo>
                  <a:pt x="0" y="67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5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27" name="Freeform 13"/>
          <p:cNvSpPr/>
          <p:nvPr/>
        </p:nvSpPr>
        <p:spPr bwMode="auto">
          <a:xfrm>
            <a:off x="1961596" y="3165401"/>
            <a:ext cx="861668" cy="868365"/>
          </a:xfrm>
          <a:custGeom>
            <a:avLst/>
            <a:gdLst>
              <a:gd name="T0" fmla="*/ 75 w 386"/>
              <a:gd name="T1" fmla="*/ 0 h 389"/>
              <a:gd name="T2" fmla="*/ 311 w 386"/>
              <a:gd name="T3" fmla="*/ 0 h 389"/>
              <a:gd name="T4" fmla="*/ 336 w 386"/>
              <a:gd name="T5" fmla="*/ 4 h 389"/>
              <a:gd name="T6" fmla="*/ 357 w 386"/>
              <a:gd name="T7" fmla="*/ 14 h 389"/>
              <a:gd name="T8" fmla="*/ 372 w 386"/>
              <a:gd name="T9" fmla="*/ 32 h 389"/>
              <a:gd name="T10" fmla="*/ 383 w 386"/>
              <a:gd name="T11" fmla="*/ 53 h 389"/>
              <a:gd name="T12" fmla="*/ 386 w 386"/>
              <a:gd name="T13" fmla="*/ 76 h 389"/>
              <a:gd name="T14" fmla="*/ 386 w 386"/>
              <a:gd name="T15" fmla="*/ 312 h 389"/>
              <a:gd name="T16" fmla="*/ 383 w 386"/>
              <a:gd name="T17" fmla="*/ 337 h 389"/>
              <a:gd name="T18" fmla="*/ 372 w 386"/>
              <a:gd name="T19" fmla="*/ 358 h 389"/>
              <a:gd name="T20" fmla="*/ 357 w 386"/>
              <a:gd name="T21" fmla="*/ 373 h 389"/>
              <a:gd name="T22" fmla="*/ 336 w 386"/>
              <a:gd name="T23" fmla="*/ 384 h 389"/>
              <a:gd name="T24" fmla="*/ 311 w 386"/>
              <a:gd name="T25" fmla="*/ 389 h 389"/>
              <a:gd name="T26" fmla="*/ 75 w 386"/>
              <a:gd name="T27" fmla="*/ 389 h 389"/>
              <a:gd name="T28" fmla="*/ 50 w 386"/>
              <a:gd name="T29" fmla="*/ 384 h 389"/>
              <a:gd name="T30" fmla="*/ 29 w 386"/>
              <a:gd name="T31" fmla="*/ 373 h 389"/>
              <a:gd name="T32" fmla="*/ 14 w 386"/>
              <a:gd name="T33" fmla="*/ 358 h 389"/>
              <a:gd name="T34" fmla="*/ 3 w 386"/>
              <a:gd name="T35" fmla="*/ 337 h 389"/>
              <a:gd name="T36" fmla="*/ 0 w 386"/>
              <a:gd name="T37" fmla="*/ 312 h 389"/>
              <a:gd name="T38" fmla="*/ 0 w 386"/>
              <a:gd name="T39" fmla="*/ 76 h 389"/>
              <a:gd name="T40" fmla="*/ 3 w 386"/>
              <a:gd name="T41" fmla="*/ 53 h 389"/>
              <a:gd name="T42" fmla="*/ 14 w 386"/>
              <a:gd name="T43" fmla="*/ 32 h 389"/>
              <a:gd name="T44" fmla="*/ 29 w 386"/>
              <a:gd name="T45" fmla="*/ 14 h 389"/>
              <a:gd name="T46" fmla="*/ 50 w 386"/>
              <a:gd name="T47" fmla="*/ 4 h 389"/>
              <a:gd name="T48" fmla="*/ 75 w 386"/>
              <a:gd name="T49" fmla="*/ 0 h 3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86" h="389">
                <a:moveTo>
                  <a:pt x="75" y="0"/>
                </a:moveTo>
                <a:lnTo>
                  <a:pt x="311" y="0"/>
                </a:lnTo>
                <a:lnTo>
                  <a:pt x="336" y="4"/>
                </a:lnTo>
                <a:lnTo>
                  <a:pt x="357" y="14"/>
                </a:lnTo>
                <a:lnTo>
                  <a:pt x="372" y="32"/>
                </a:lnTo>
                <a:lnTo>
                  <a:pt x="383" y="53"/>
                </a:lnTo>
                <a:lnTo>
                  <a:pt x="386" y="76"/>
                </a:lnTo>
                <a:lnTo>
                  <a:pt x="386" y="312"/>
                </a:lnTo>
                <a:lnTo>
                  <a:pt x="383" y="337"/>
                </a:lnTo>
                <a:lnTo>
                  <a:pt x="372" y="358"/>
                </a:lnTo>
                <a:lnTo>
                  <a:pt x="357" y="373"/>
                </a:lnTo>
                <a:lnTo>
                  <a:pt x="336" y="384"/>
                </a:lnTo>
                <a:lnTo>
                  <a:pt x="311" y="389"/>
                </a:lnTo>
                <a:lnTo>
                  <a:pt x="75" y="389"/>
                </a:lnTo>
                <a:lnTo>
                  <a:pt x="50" y="384"/>
                </a:lnTo>
                <a:lnTo>
                  <a:pt x="29" y="373"/>
                </a:lnTo>
                <a:lnTo>
                  <a:pt x="14" y="358"/>
                </a:lnTo>
                <a:lnTo>
                  <a:pt x="3" y="337"/>
                </a:lnTo>
                <a:lnTo>
                  <a:pt x="0" y="312"/>
                </a:lnTo>
                <a:lnTo>
                  <a:pt x="0" y="76"/>
                </a:lnTo>
                <a:lnTo>
                  <a:pt x="3" y="53"/>
                </a:lnTo>
                <a:lnTo>
                  <a:pt x="14" y="32"/>
                </a:lnTo>
                <a:lnTo>
                  <a:pt x="29" y="14"/>
                </a:lnTo>
                <a:lnTo>
                  <a:pt x="50" y="4"/>
                </a:lnTo>
                <a:lnTo>
                  <a:pt x="75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4"/>
          <p:cNvSpPr/>
          <p:nvPr/>
        </p:nvSpPr>
        <p:spPr bwMode="auto">
          <a:xfrm>
            <a:off x="986081" y="4120825"/>
            <a:ext cx="1837183" cy="1837183"/>
          </a:xfrm>
          <a:custGeom>
            <a:avLst/>
            <a:gdLst>
              <a:gd name="T0" fmla="*/ 77 w 823"/>
              <a:gd name="T1" fmla="*/ 0 h 823"/>
              <a:gd name="T2" fmla="*/ 746 w 823"/>
              <a:gd name="T3" fmla="*/ 0 h 823"/>
              <a:gd name="T4" fmla="*/ 770 w 823"/>
              <a:gd name="T5" fmla="*/ 3 h 823"/>
              <a:gd name="T6" fmla="*/ 791 w 823"/>
              <a:gd name="T7" fmla="*/ 16 h 823"/>
              <a:gd name="T8" fmla="*/ 807 w 823"/>
              <a:gd name="T9" fmla="*/ 31 h 823"/>
              <a:gd name="T10" fmla="*/ 819 w 823"/>
              <a:gd name="T11" fmla="*/ 52 h 823"/>
              <a:gd name="T12" fmla="*/ 823 w 823"/>
              <a:gd name="T13" fmla="*/ 77 h 823"/>
              <a:gd name="T14" fmla="*/ 823 w 823"/>
              <a:gd name="T15" fmla="*/ 746 h 823"/>
              <a:gd name="T16" fmla="*/ 819 w 823"/>
              <a:gd name="T17" fmla="*/ 770 h 823"/>
              <a:gd name="T18" fmla="*/ 807 w 823"/>
              <a:gd name="T19" fmla="*/ 791 h 823"/>
              <a:gd name="T20" fmla="*/ 791 w 823"/>
              <a:gd name="T21" fmla="*/ 807 h 823"/>
              <a:gd name="T22" fmla="*/ 770 w 823"/>
              <a:gd name="T23" fmla="*/ 817 h 823"/>
              <a:gd name="T24" fmla="*/ 746 w 823"/>
              <a:gd name="T25" fmla="*/ 823 h 823"/>
              <a:gd name="T26" fmla="*/ 77 w 823"/>
              <a:gd name="T27" fmla="*/ 823 h 823"/>
              <a:gd name="T28" fmla="*/ 53 w 823"/>
              <a:gd name="T29" fmla="*/ 817 h 823"/>
              <a:gd name="T30" fmla="*/ 32 w 823"/>
              <a:gd name="T31" fmla="*/ 807 h 823"/>
              <a:gd name="T32" fmla="*/ 16 w 823"/>
              <a:gd name="T33" fmla="*/ 791 h 823"/>
              <a:gd name="T34" fmla="*/ 4 w 823"/>
              <a:gd name="T35" fmla="*/ 770 h 823"/>
              <a:gd name="T36" fmla="*/ 0 w 823"/>
              <a:gd name="T37" fmla="*/ 746 h 823"/>
              <a:gd name="T38" fmla="*/ 0 w 823"/>
              <a:gd name="T39" fmla="*/ 77 h 823"/>
              <a:gd name="T40" fmla="*/ 4 w 823"/>
              <a:gd name="T41" fmla="*/ 52 h 823"/>
              <a:gd name="T42" fmla="*/ 16 w 823"/>
              <a:gd name="T43" fmla="*/ 31 h 823"/>
              <a:gd name="T44" fmla="*/ 32 w 823"/>
              <a:gd name="T45" fmla="*/ 16 h 823"/>
              <a:gd name="T46" fmla="*/ 53 w 823"/>
              <a:gd name="T47" fmla="*/ 3 h 823"/>
              <a:gd name="T48" fmla="*/ 77 w 823"/>
              <a:gd name="T49" fmla="*/ 0 h 8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23" h="823">
                <a:moveTo>
                  <a:pt x="77" y="0"/>
                </a:moveTo>
                <a:lnTo>
                  <a:pt x="746" y="0"/>
                </a:lnTo>
                <a:lnTo>
                  <a:pt x="770" y="3"/>
                </a:lnTo>
                <a:lnTo>
                  <a:pt x="791" y="16"/>
                </a:lnTo>
                <a:lnTo>
                  <a:pt x="807" y="31"/>
                </a:lnTo>
                <a:lnTo>
                  <a:pt x="819" y="52"/>
                </a:lnTo>
                <a:lnTo>
                  <a:pt x="823" y="77"/>
                </a:lnTo>
                <a:lnTo>
                  <a:pt x="823" y="746"/>
                </a:lnTo>
                <a:lnTo>
                  <a:pt x="819" y="770"/>
                </a:lnTo>
                <a:lnTo>
                  <a:pt x="807" y="791"/>
                </a:lnTo>
                <a:lnTo>
                  <a:pt x="791" y="807"/>
                </a:lnTo>
                <a:lnTo>
                  <a:pt x="770" y="817"/>
                </a:lnTo>
                <a:lnTo>
                  <a:pt x="746" y="823"/>
                </a:lnTo>
                <a:lnTo>
                  <a:pt x="77" y="823"/>
                </a:lnTo>
                <a:lnTo>
                  <a:pt x="53" y="817"/>
                </a:lnTo>
                <a:lnTo>
                  <a:pt x="32" y="807"/>
                </a:lnTo>
                <a:lnTo>
                  <a:pt x="16" y="791"/>
                </a:lnTo>
                <a:lnTo>
                  <a:pt x="4" y="770"/>
                </a:lnTo>
                <a:lnTo>
                  <a:pt x="0" y="746"/>
                </a:lnTo>
                <a:lnTo>
                  <a:pt x="0" y="77"/>
                </a:lnTo>
                <a:lnTo>
                  <a:pt x="4" y="52"/>
                </a:lnTo>
                <a:lnTo>
                  <a:pt x="16" y="31"/>
                </a:lnTo>
                <a:lnTo>
                  <a:pt x="32" y="16"/>
                </a:lnTo>
                <a:lnTo>
                  <a:pt x="53" y="3"/>
                </a:lnTo>
                <a:lnTo>
                  <a:pt x="77" y="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60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29" name="Freeform 15"/>
          <p:cNvSpPr/>
          <p:nvPr/>
        </p:nvSpPr>
        <p:spPr bwMode="auto">
          <a:xfrm>
            <a:off x="2905857" y="1118383"/>
            <a:ext cx="2915383" cy="2915383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88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30" name="Freeform 16"/>
          <p:cNvSpPr/>
          <p:nvPr/>
        </p:nvSpPr>
        <p:spPr bwMode="auto">
          <a:xfrm>
            <a:off x="2905857" y="4120825"/>
            <a:ext cx="1419742" cy="1417511"/>
          </a:xfrm>
          <a:custGeom>
            <a:avLst/>
            <a:gdLst>
              <a:gd name="T0" fmla="*/ 62 w 636"/>
              <a:gd name="T1" fmla="*/ 0 h 635"/>
              <a:gd name="T2" fmla="*/ 574 w 636"/>
              <a:gd name="T3" fmla="*/ 0 h 635"/>
              <a:gd name="T4" fmla="*/ 597 w 636"/>
              <a:gd name="T5" fmla="*/ 5 h 635"/>
              <a:gd name="T6" fmla="*/ 618 w 636"/>
              <a:gd name="T7" fmla="*/ 17 h 635"/>
              <a:gd name="T8" fmla="*/ 631 w 636"/>
              <a:gd name="T9" fmla="*/ 37 h 635"/>
              <a:gd name="T10" fmla="*/ 636 w 636"/>
              <a:gd name="T11" fmla="*/ 61 h 635"/>
              <a:gd name="T12" fmla="*/ 636 w 636"/>
              <a:gd name="T13" fmla="*/ 574 h 635"/>
              <a:gd name="T14" fmla="*/ 631 w 636"/>
              <a:gd name="T15" fmla="*/ 597 h 635"/>
              <a:gd name="T16" fmla="*/ 618 w 636"/>
              <a:gd name="T17" fmla="*/ 616 h 635"/>
              <a:gd name="T18" fmla="*/ 597 w 636"/>
              <a:gd name="T19" fmla="*/ 630 h 635"/>
              <a:gd name="T20" fmla="*/ 574 w 636"/>
              <a:gd name="T21" fmla="*/ 635 h 635"/>
              <a:gd name="T22" fmla="*/ 62 w 636"/>
              <a:gd name="T23" fmla="*/ 635 h 635"/>
              <a:gd name="T24" fmla="*/ 39 w 636"/>
              <a:gd name="T25" fmla="*/ 630 h 635"/>
              <a:gd name="T26" fmla="*/ 18 w 636"/>
              <a:gd name="T27" fmla="*/ 616 h 635"/>
              <a:gd name="T28" fmla="*/ 5 w 636"/>
              <a:gd name="T29" fmla="*/ 597 h 635"/>
              <a:gd name="T30" fmla="*/ 0 w 636"/>
              <a:gd name="T31" fmla="*/ 574 h 635"/>
              <a:gd name="T32" fmla="*/ 0 w 636"/>
              <a:gd name="T33" fmla="*/ 61 h 635"/>
              <a:gd name="T34" fmla="*/ 5 w 636"/>
              <a:gd name="T35" fmla="*/ 37 h 635"/>
              <a:gd name="T36" fmla="*/ 18 w 636"/>
              <a:gd name="T37" fmla="*/ 17 h 635"/>
              <a:gd name="T38" fmla="*/ 39 w 636"/>
              <a:gd name="T39" fmla="*/ 5 h 635"/>
              <a:gd name="T40" fmla="*/ 62 w 636"/>
              <a:gd name="T41" fmla="*/ 0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36" h="635">
                <a:moveTo>
                  <a:pt x="62" y="0"/>
                </a:moveTo>
                <a:lnTo>
                  <a:pt x="574" y="0"/>
                </a:lnTo>
                <a:lnTo>
                  <a:pt x="597" y="5"/>
                </a:lnTo>
                <a:lnTo>
                  <a:pt x="618" y="17"/>
                </a:lnTo>
                <a:lnTo>
                  <a:pt x="631" y="37"/>
                </a:lnTo>
                <a:lnTo>
                  <a:pt x="636" y="61"/>
                </a:lnTo>
                <a:lnTo>
                  <a:pt x="636" y="574"/>
                </a:lnTo>
                <a:lnTo>
                  <a:pt x="631" y="597"/>
                </a:lnTo>
                <a:lnTo>
                  <a:pt x="618" y="616"/>
                </a:lnTo>
                <a:lnTo>
                  <a:pt x="597" y="630"/>
                </a:lnTo>
                <a:lnTo>
                  <a:pt x="574" y="635"/>
                </a:lnTo>
                <a:lnTo>
                  <a:pt x="62" y="635"/>
                </a:lnTo>
                <a:lnTo>
                  <a:pt x="39" y="630"/>
                </a:lnTo>
                <a:lnTo>
                  <a:pt x="18" y="616"/>
                </a:lnTo>
                <a:lnTo>
                  <a:pt x="5" y="597"/>
                </a:lnTo>
                <a:lnTo>
                  <a:pt x="0" y="574"/>
                </a:lnTo>
                <a:lnTo>
                  <a:pt x="0" y="61"/>
                </a:lnTo>
                <a:lnTo>
                  <a:pt x="5" y="37"/>
                </a:lnTo>
                <a:lnTo>
                  <a:pt x="18" y="17"/>
                </a:lnTo>
                <a:lnTo>
                  <a:pt x="39" y="5"/>
                </a:lnTo>
                <a:lnTo>
                  <a:pt x="62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823909" y="3702586"/>
            <a:ext cx="5112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3200" b="1" cap="all" dirty="0">
                <a:latin typeface="+mj-ea"/>
                <a:ea typeface="+mj-ea"/>
                <a:cs typeface="Arial" panose="020B0604020202020204" pitchFamily="34" charset="0"/>
              </a:rPr>
              <a:t>半年工作</a:t>
            </a:r>
            <a:r>
              <a:rPr lang="zh-CN" altLang="en-US" sz="3200" b="1" cap="all" dirty="0">
                <a:solidFill>
                  <a:srgbClr val="AE002B"/>
                </a:solidFill>
                <a:latin typeface="+mj-ea"/>
                <a:ea typeface="+mj-ea"/>
                <a:cs typeface="Arial" panose="020B0604020202020204" pitchFamily="34" charset="0"/>
              </a:rPr>
              <a:t>汇报总结</a:t>
            </a:r>
            <a:r>
              <a:rPr lang="en-US" altLang="zh-CN" sz="3200" b="1" cap="all" dirty="0">
                <a:solidFill>
                  <a:srgbClr val="AE002B"/>
                </a:solidFill>
                <a:latin typeface="+mj-ea"/>
                <a:ea typeface="+mj-ea"/>
                <a:cs typeface="Arial" panose="020B0604020202020204" pitchFamily="34" charset="0"/>
              </a:rPr>
              <a:t>PPT</a:t>
            </a:r>
            <a:r>
              <a:rPr lang="zh-CN" altLang="en-US" sz="3200" b="1" cap="all" dirty="0">
                <a:solidFill>
                  <a:srgbClr val="AE002B"/>
                </a:solidFill>
                <a:latin typeface="+mj-ea"/>
                <a:ea typeface="+mj-ea"/>
                <a:cs typeface="Arial" panose="020B0604020202020204" pitchFamily="34" charset="0"/>
              </a:rPr>
              <a:t>模板</a:t>
            </a:r>
          </a:p>
        </p:txBody>
      </p:sp>
      <p:sp>
        <p:nvSpPr>
          <p:cNvPr id="18" name="矩形 259"/>
          <p:cNvSpPr>
            <a:spLocks noChangeArrowheads="1"/>
          </p:cNvSpPr>
          <p:nvPr/>
        </p:nvSpPr>
        <p:spPr bwMode="auto">
          <a:xfrm>
            <a:off x="6823909" y="4228941"/>
            <a:ext cx="453619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|</a:t>
            </a:r>
            <a:r>
              <a:rPr lang="zh-CN" altLang="en-US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适用于述职报告</a:t>
            </a:r>
            <a:r>
              <a:rPr lang="en-US" altLang="zh-CN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|</a:t>
            </a:r>
            <a:r>
              <a:rPr lang="zh-CN" altLang="en-US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个人简介</a:t>
            </a:r>
            <a:r>
              <a:rPr lang="en-US" altLang="zh-CN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|</a:t>
            </a:r>
            <a:r>
              <a:rPr lang="zh-CN" altLang="en-US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工作总结</a:t>
            </a:r>
            <a:r>
              <a:rPr lang="en-US" altLang="zh-CN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|</a:t>
            </a:r>
            <a:r>
              <a:rPr lang="zh-CN" altLang="en-US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会议报告等</a:t>
            </a:r>
            <a:r>
              <a:rPr lang="en-US" altLang="zh-CN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|</a:t>
            </a:r>
            <a:endParaRPr lang="zh-CN" altLang="en-US" sz="1400" cap="all" dirty="0">
              <a:solidFill>
                <a:srgbClr val="AE002B"/>
              </a:solidFill>
              <a:cs typeface="Arial" panose="020B0604020202020204" pitchFamily="34" charset="0"/>
            </a:endParaRPr>
          </a:p>
        </p:txBody>
      </p:sp>
      <p:sp>
        <p:nvSpPr>
          <p:cNvPr id="19" name="矩形 259"/>
          <p:cNvSpPr>
            <a:spLocks noChangeArrowheads="1"/>
          </p:cNvSpPr>
          <p:nvPr/>
        </p:nvSpPr>
        <p:spPr bwMode="auto">
          <a:xfrm>
            <a:off x="6823909" y="5406370"/>
            <a:ext cx="3744416" cy="252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050" b="1" dirty="0">
                <a:solidFill>
                  <a:srgbClr val="AE00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汇报人：熊猫素材</a:t>
            </a:r>
            <a:r>
              <a:rPr lang="en-US" altLang="zh-CN" sz="1050" b="1" dirty="0">
                <a:solidFill>
                  <a:srgbClr val="AE00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PERSON: PANDA</a:t>
            </a:r>
            <a:endParaRPr lang="zh-CN" altLang="en-US" sz="1050" dirty="0">
              <a:solidFill>
                <a:srgbClr val="AE002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823909" y="4492247"/>
            <a:ext cx="5112568" cy="483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altLang="zh-CN" sz="900" cap="all" dirty="0">
                <a:latin typeface="+mj-ea"/>
                <a:ea typeface="+mj-ea"/>
                <a:cs typeface="Arial" panose="020B0604020202020204" pitchFamily="34" charset="0"/>
              </a:rPr>
              <a:t>Business report general summary PPT template  | is suitable for the reporting on activities report | bio | work summary report, etc. | | meeting</a:t>
            </a:r>
            <a:endParaRPr lang="zh-CN" altLang="en-US" sz="900" cap="all" dirty="0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989713" y="1861739"/>
            <a:ext cx="2765534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AE002B"/>
                </a:solidFill>
                <a:latin typeface="Impact" panose="020B0806030902050204" pitchFamily="34" charset="0"/>
              </a:rPr>
              <a:t>2023</a:t>
            </a:r>
            <a:endParaRPr lang="zh-CN" altLang="en-US" sz="96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pic>
        <p:nvPicPr>
          <p:cNvPr id="3" name="Could This Be Lov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4575" y="-1856283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1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200"/>
                            </p:stCondLst>
                            <p:childTnLst>
                              <p:par>
                                <p:cTn id="10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02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3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7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4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2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17" grpId="0"/>
      <p:bldP spid="17" grpId="1"/>
      <p:bldP spid="18" grpId="0"/>
      <p:bldP spid="18" grpId="1"/>
      <p:bldP spid="19" grpId="0"/>
      <p:bldP spid="20" grpId="0"/>
      <p:bldP spid="20" grpId="1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966117" y="3632064"/>
            <a:ext cx="5281500" cy="2200648"/>
            <a:chOff x="3960309" y="3165179"/>
            <a:chExt cx="4579147" cy="1908000"/>
          </a:xfrm>
        </p:grpSpPr>
        <p:sp>
          <p:nvSpPr>
            <p:cNvPr id="7" name="Freeform 17"/>
            <p:cNvSpPr>
              <a:spLocks noChangeAspect="1"/>
            </p:cNvSpPr>
            <p:nvPr/>
          </p:nvSpPr>
          <p:spPr bwMode="auto">
            <a:xfrm>
              <a:off x="6601270" y="3165179"/>
              <a:ext cx="1938186" cy="1908000"/>
            </a:xfrm>
            <a:custGeom>
              <a:avLst/>
              <a:gdLst>
                <a:gd name="T0" fmla="*/ 145 w 145"/>
                <a:gd name="T1" fmla="*/ 74 h 143"/>
                <a:gd name="T2" fmla="*/ 133 w 145"/>
                <a:gd name="T3" fmla="*/ 88 h 143"/>
                <a:gd name="T4" fmla="*/ 8 w 145"/>
                <a:gd name="T5" fmla="*/ 143 h 143"/>
                <a:gd name="T6" fmla="*/ 2 w 145"/>
                <a:gd name="T7" fmla="*/ 141 h 143"/>
                <a:gd name="T8" fmla="*/ 0 w 145"/>
                <a:gd name="T9" fmla="*/ 135 h 143"/>
                <a:gd name="T10" fmla="*/ 6 w 145"/>
                <a:gd name="T11" fmla="*/ 108 h 143"/>
                <a:gd name="T12" fmla="*/ 50 w 145"/>
                <a:gd name="T13" fmla="*/ 73 h 143"/>
                <a:gd name="T14" fmla="*/ 21 w 145"/>
                <a:gd name="T15" fmla="*/ 44 h 143"/>
                <a:gd name="T16" fmla="*/ 29 w 145"/>
                <a:gd name="T17" fmla="*/ 8 h 143"/>
                <a:gd name="T18" fmla="*/ 36 w 145"/>
                <a:gd name="T19" fmla="*/ 1 h 143"/>
                <a:gd name="T20" fmla="*/ 44 w 145"/>
                <a:gd name="T21" fmla="*/ 3 h 143"/>
                <a:gd name="T22" fmla="*/ 138 w 145"/>
                <a:gd name="T23" fmla="*/ 61 h 143"/>
                <a:gd name="T24" fmla="*/ 145 w 145"/>
                <a:gd name="T25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5" h="143">
                  <a:moveTo>
                    <a:pt x="145" y="74"/>
                  </a:moveTo>
                  <a:cubicBezTo>
                    <a:pt x="145" y="82"/>
                    <a:pt x="133" y="88"/>
                    <a:pt x="133" y="88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3"/>
                    <a:pt x="4" y="143"/>
                    <a:pt x="2" y="141"/>
                  </a:cubicBezTo>
                  <a:cubicBezTo>
                    <a:pt x="0" y="139"/>
                    <a:pt x="0" y="135"/>
                    <a:pt x="0" y="135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6" y="108"/>
                    <a:pt x="50" y="92"/>
                    <a:pt x="50" y="73"/>
                  </a:cubicBezTo>
                  <a:cubicBezTo>
                    <a:pt x="49" y="57"/>
                    <a:pt x="21" y="44"/>
                    <a:pt x="21" y="44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31" y="3"/>
                    <a:pt x="36" y="1"/>
                  </a:cubicBezTo>
                  <a:cubicBezTo>
                    <a:pt x="40" y="0"/>
                    <a:pt x="44" y="3"/>
                    <a:pt x="44" y="3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38" y="61"/>
                    <a:pt x="145" y="65"/>
                    <a:pt x="145" y="7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Freeform 17"/>
            <p:cNvSpPr/>
            <p:nvPr/>
          </p:nvSpPr>
          <p:spPr bwMode="auto">
            <a:xfrm>
              <a:off x="5601916" y="3404365"/>
              <a:ext cx="1481733" cy="1458656"/>
            </a:xfrm>
            <a:custGeom>
              <a:avLst/>
              <a:gdLst>
                <a:gd name="T0" fmla="*/ 145 w 145"/>
                <a:gd name="T1" fmla="*/ 74 h 143"/>
                <a:gd name="T2" fmla="*/ 133 w 145"/>
                <a:gd name="T3" fmla="*/ 88 h 143"/>
                <a:gd name="T4" fmla="*/ 8 w 145"/>
                <a:gd name="T5" fmla="*/ 143 h 143"/>
                <a:gd name="T6" fmla="*/ 2 w 145"/>
                <a:gd name="T7" fmla="*/ 141 h 143"/>
                <a:gd name="T8" fmla="*/ 0 w 145"/>
                <a:gd name="T9" fmla="*/ 135 h 143"/>
                <a:gd name="T10" fmla="*/ 6 w 145"/>
                <a:gd name="T11" fmla="*/ 108 h 143"/>
                <a:gd name="T12" fmla="*/ 50 w 145"/>
                <a:gd name="T13" fmla="*/ 73 h 143"/>
                <a:gd name="T14" fmla="*/ 21 w 145"/>
                <a:gd name="T15" fmla="*/ 44 h 143"/>
                <a:gd name="T16" fmla="*/ 29 w 145"/>
                <a:gd name="T17" fmla="*/ 8 h 143"/>
                <a:gd name="T18" fmla="*/ 36 w 145"/>
                <a:gd name="T19" fmla="*/ 1 h 143"/>
                <a:gd name="T20" fmla="*/ 44 w 145"/>
                <a:gd name="T21" fmla="*/ 3 h 143"/>
                <a:gd name="T22" fmla="*/ 138 w 145"/>
                <a:gd name="T23" fmla="*/ 61 h 143"/>
                <a:gd name="T24" fmla="*/ 145 w 145"/>
                <a:gd name="T25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5" h="143">
                  <a:moveTo>
                    <a:pt x="145" y="74"/>
                  </a:moveTo>
                  <a:cubicBezTo>
                    <a:pt x="145" y="82"/>
                    <a:pt x="133" y="88"/>
                    <a:pt x="133" y="88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3"/>
                    <a:pt x="4" y="143"/>
                    <a:pt x="2" y="141"/>
                  </a:cubicBezTo>
                  <a:cubicBezTo>
                    <a:pt x="0" y="139"/>
                    <a:pt x="0" y="135"/>
                    <a:pt x="0" y="135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6" y="108"/>
                    <a:pt x="50" y="92"/>
                    <a:pt x="50" y="73"/>
                  </a:cubicBezTo>
                  <a:cubicBezTo>
                    <a:pt x="49" y="57"/>
                    <a:pt x="21" y="44"/>
                    <a:pt x="21" y="44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31" y="3"/>
                    <a:pt x="36" y="1"/>
                  </a:cubicBezTo>
                  <a:cubicBezTo>
                    <a:pt x="40" y="0"/>
                    <a:pt x="44" y="3"/>
                    <a:pt x="44" y="3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38" y="61"/>
                    <a:pt x="145" y="65"/>
                    <a:pt x="145" y="74"/>
                  </a:cubicBezTo>
                  <a:close/>
                </a:path>
              </a:pathLst>
            </a:custGeom>
            <a:solidFill>
              <a:srgbClr val="AE002B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Freeform 18"/>
            <p:cNvSpPr/>
            <p:nvPr/>
          </p:nvSpPr>
          <p:spPr bwMode="auto">
            <a:xfrm>
              <a:off x="4682222" y="3523355"/>
              <a:ext cx="1295485" cy="1265818"/>
            </a:xfrm>
            <a:custGeom>
              <a:avLst/>
              <a:gdLst>
                <a:gd name="T0" fmla="*/ 127 w 127"/>
                <a:gd name="T1" fmla="*/ 64 h 124"/>
                <a:gd name="T2" fmla="*/ 117 w 127"/>
                <a:gd name="T3" fmla="*/ 76 h 124"/>
                <a:gd name="T4" fmla="*/ 8 w 127"/>
                <a:gd name="T5" fmla="*/ 124 h 124"/>
                <a:gd name="T6" fmla="*/ 2 w 127"/>
                <a:gd name="T7" fmla="*/ 123 h 124"/>
                <a:gd name="T8" fmla="*/ 1 w 127"/>
                <a:gd name="T9" fmla="*/ 118 h 124"/>
                <a:gd name="T10" fmla="*/ 6 w 127"/>
                <a:gd name="T11" fmla="*/ 94 h 124"/>
                <a:gd name="T12" fmla="*/ 39 w 127"/>
                <a:gd name="T13" fmla="*/ 62 h 124"/>
                <a:gd name="T14" fmla="*/ 19 w 127"/>
                <a:gd name="T15" fmla="*/ 38 h 124"/>
                <a:gd name="T16" fmla="*/ 26 w 127"/>
                <a:gd name="T17" fmla="*/ 6 h 124"/>
                <a:gd name="T18" fmla="*/ 32 w 127"/>
                <a:gd name="T19" fmla="*/ 1 h 124"/>
                <a:gd name="T20" fmla="*/ 39 w 127"/>
                <a:gd name="T21" fmla="*/ 2 h 124"/>
                <a:gd name="T22" fmla="*/ 121 w 127"/>
                <a:gd name="T23" fmla="*/ 52 h 124"/>
                <a:gd name="T24" fmla="*/ 127 w 127"/>
                <a:gd name="T25" fmla="*/ 6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24">
                  <a:moveTo>
                    <a:pt x="127" y="64"/>
                  </a:moveTo>
                  <a:cubicBezTo>
                    <a:pt x="127" y="71"/>
                    <a:pt x="117" y="76"/>
                    <a:pt x="117" y="76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4" y="124"/>
                    <a:pt x="2" y="123"/>
                  </a:cubicBezTo>
                  <a:cubicBezTo>
                    <a:pt x="0" y="121"/>
                    <a:pt x="1" y="118"/>
                    <a:pt x="1" y="118"/>
                  </a:cubicBezTo>
                  <a:cubicBezTo>
                    <a:pt x="6" y="94"/>
                    <a:pt x="6" y="94"/>
                    <a:pt x="6" y="94"/>
                  </a:cubicBezTo>
                  <a:cubicBezTo>
                    <a:pt x="6" y="94"/>
                    <a:pt x="39" y="81"/>
                    <a:pt x="39" y="62"/>
                  </a:cubicBezTo>
                  <a:cubicBezTo>
                    <a:pt x="40" y="48"/>
                    <a:pt x="19" y="38"/>
                    <a:pt x="19" y="38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8" y="2"/>
                    <a:pt x="32" y="1"/>
                  </a:cubicBezTo>
                  <a:cubicBezTo>
                    <a:pt x="36" y="0"/>
                    <a:pt x="39" y="2"/>
                    <a:pt x="39" y="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1" y="52"/>
                    <a:pt x="127" y="57"/>
                    <a:pt x="127" y="6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Freeform 19"/>
            <p:cNvSpPr/>
            <p:nvPr/>
          </p:nvSpPr>
          <p:spPr bwMode="auto">
            <a:xfrm>
              <a:off x="3960309" y="3649946"/>
              <a:ext cx="1028477" cy="1041662"/>
            </a:xfrm>
            <a:custGeom>
              <a:avLst/>
              <a:gdLst>
                <a:gd name="T0" fmla="*/ 15 w 101"/>
                <a:gd name="T1" fmla="*/ 31 h 102"/>
                <a:gd name="T2" fmla="*/ 21 w 101"/>
                <a:gd name="T3" fmla="*/ 5 h 102"/>
                <a:gd name="T4" fmla="*/ 26 w 101"/>
                <a:gd name="T5" fmla="*/ 1 h 102"/>
                <a:gd name="T6" fmla="*/ 32 w 101"/>
                <a:gd name="T7" fmla="*/ 2 h 102"/>
                <a:gd name="T8" fmla="*/ 95 w 101"/>
                <a:gd name="T9" fmla="*/ 41 h 102"/>
                <a:gd name="T10" fmla="*/ 101 w 101"/>
                <a:gd name="T11" fmla="*/ 51 h 102"/>
                <a:gd name="T12" fmla="*/ 94 w 101"/>
                <a:gd name="T13" fmla="*/ 63 h 102"/>
                <a:gd name="T14" fmla="*/ 6 w 101"/>
                <a:gd name="T15" fmla="*/ 102 h 102"/>
                <a:gd name="T16" fmla="*/ 2 w 101"/>
                <a:gd name="T17" fmla="*/ 101 h 102"/>
                <a:gd name="T18" fmla="*/ 0 w 101"/>
                <a:gd name="T19" fmla="*/ 97 h 102"/>
                <a:gd name="T20" fmla="*/ 5 w 101"/>
                <a:gd name="T21" fmla="*/ 77 h 102"/>
                <a:gd name="T22" fmla="*/ 15 w 101"/>
                <a:gd name="T23" fmla="*/ 3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1" h="102">
                  <a:moveTo>
                    <a:pt x="15" y="31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2" y="2"/>
                    <a:pt x="26" y="1"/>
                  </a:cubicBezTo>
                  <a:cubicBezTo>
                    <a:pt x="29" y="0"/>
                    <a:pt x="32" y="2"/>
                    <a:pt x="32" y="2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101" y="46"/>
                    <a:pt x="101" y="51"/>
                  </a:cubicBezTo>
                  <a:cubicBezTo>
                    <a:pt x="101" y="60"/>
                    <a:pt x="94" y="63"/>
                    <a:pt x="94" y="63"/>
                  </a:cubicBezTo>
                  <a:cubicBezTo>
                    <a:pt x="6" y="102"/>
                    <a:pt x="6" y="102"/>
                    <a:pt x="6" y="102"/>
                  </a:cubicBezTo>
                  <a:cubicBezTo>
                    <a:pt x="6" y="102"/>
                    <a:pt x="3" y="102"/>
                    <a:pt x="2" y="101"/>
                  </a:cubicBezTo>
                  <a:cubicBezTo>
                    <a:pt x="0" y="99"/>
                    <a:pt x="0" y="97"/>
                    <a:pt x="0" y="97"/>
                  </a:cubicBezTo>
                  <a:cubicBezTo>
                    <a:pt x="5" y="77"/>
                    <a:pt x="5" y="77"/>
                    <a:pt x="5" y="77"/>
                  </a:cubicBezTo>
                  <a:lnTo>
                    <a:pt x="15" y="31"/>
                  </a:lnTo>
                  <a:close/>
                </a:path>
              </a:pathLst>
            </a:custGeom>
            <a:solidFill>
              <a:srgbClr val="AE002B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1" name="任意多边形 100"/>
          <p:cNvSpPr/>
          <p:nvPr/>
        </p:nvSpPr>
        <p:spPr bwMode="auto">
          <a:xfrm>
            <a:off x="8551350" y="4096130"/>
            <a:ext cx="2940853" cy="330773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735">
              <a:lnSpc>
                <a:spcPct val="130000"/>
              </a:lnSpc>
              <a:defRPr/>
            </a:pPr>
            <a:endParaRPr lang="zh-CN" altLang="en-US" sz="1155" ker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任意多边形 108"/>
          <p:cNvSpPr/>
          <p:nvPr/>
        </p:nvSpPr>
        <p:spPr bwMode="auto">
          <a:xfrm flipH="1">
            <a:off x="1346548" y="4451617"/>
            <a:ext cx="2942752" cy="330773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735">
              <a:lnSpc>
                <a:spcPct val="130000"/>
              </a:lnSpc>
              <a:defRPr/>
            </a:pPr>
            <a:endParaRPr lang="zh-CN" altLang="en-US" sz="1155" ker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任意多边形 112"/>
          <p:cNvSpPr/>
          <p:nvPr/>
        </p:nvSpPr>
        <p:spPr>
          <a:xfrm>
            <a:off x="6714973" y="3288203"/>
            <a:ext cx="775609" cy="1155812"/>
          </a:xfrm>
          <a:custGeom>
            <a:avLst/>
            <a:gdLst>
              <a:gd name="connsiteX0" fmla="*/ 0 w 647700"/>
              <a:gd name="connsiteY0" fmla="*/ 965200 h 965200"/>
              <a:gd name="connsiteX1" fmla="*/ 152400 w 647700"/>
              <a:gd name="connsiteY1" fmla="*/ 508000 h 965200"/>
              <a:gd name="connsiteX2" fmla="*/ 647700 w 647700"/>
              <a:gd name="connsiteY2" fmla="*/ 0 h 965200"/>
              <a:gd name="connsiteX0-1" fmla="*/ 0 w 647700"/>
              <a:gd name="connsiteY0-2" fmla="*/ 965200 h 965200"/>
              <a:gd name="connsiteX1-3" fmla="*/ 101600 w 647700"/>
              <a:gd name="connsiteY1-4" fmla="*/ 520700 h 965200"/>
              <a:gd name="connsiteX2-5" fmla="*/ 647700 w 647700"/>
              <a:gd name="connsiteY2-6" fmla="*/ 0 h 965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647700" h="965200">
                <a:moveTo>
                  <a:pt x="0" y="965200"/>
                </a:moveTo>
                <a:lnTo>
                  <a:pt x="101600" y="520700"/>
                </a:lnTo>
                <a:lnTo>
                  <a:pt x="647700" y="0"/>
                </a:lnTo>
              </a:path>
            </a:pathLst>
          </a:custGeom>
          <a:noFill/>
          <a:ln w="12700" cap="flat" cmpd="sng" algn="ctr"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735">
              <a:lnSpc>
                <a:spcPct val="130000"/>
              </a:lnSpc>
              <a:defRPr/>
            </a:pPr>
            <a:endParaRPr lang="zh-CN" altLang="en-US" sz="1155" ker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任意多边形 113"/>
          <p:cNvSpPr/>
          <p:nvPr/>
        </p:nvSpPr>
        <p:spPr>
          <a:xfrm flipH="1">
            <a:off x="4739833" y="3280600"/>
            <a:ext cx="775609" cy="1155812"/>
          </a:xfrm>
          <a:custGeom>
            <a:avLst/>
            <a:gdLst>
              <a:gd name="connsiteX0" fmla="*/ 0 w 647700"/>
              <a:gd name="connsiteY0" fmla="*/ 965200 h 965200"/>
              <a:gd name="connsiteX1" fmla="*/ 152400 w 647700"/>
              <a:gd name="connsiteY1" fmla="*/ 508000 h 965200"/>
              <a:gd name="connsiteX2" fmla="*/ 647700 w 647700"/>
              <a:gd name="connsiteY2" fmla="*/ 0 h 965200"/>
              <a:gd name="connsiteX0-1" fmla="*/ 0 w 647700"/>
              <a:gd name="connsiteY0-2" fmla="*/ 965200 h 965200"/>
              <a:gd name="connsiteX1-3" fmla="*/ 101600 w 647700"/>
              <a:gd name="connsiteY1-4" fmla="*/ 520700 h 965200"/>
              <a:gd name="connsiteX2-5" fmla="*/ 647700 w 647700"/>
              <a:gd name="connsiteY2-6" fmla="*/ 0 h 965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647700" h="965200">
                <a:moveTo>
                  <a:pt x="0" y="965200"/>
                </a:moveTo>
                <a:lnTo>
                  <a:pt x="101600" y="520700"/>
                </a:lnTo>
                <a:lnTo>
                  <a:pt x="647700" y="0"/>
                </a:lnTo>
              </a:path>
            </a:pathLst>
          </a:custGeom>
          <a:noFill/>
          <a:ln w="12700" cap="flat" cmpd="sng" algn="ctr"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735">
              <a:lnSpc>
                <a:spcPct val="130000"/>
              </a:lnSpc>
              <a:defRPr/>
            </a:pPr>
            <a:endParaRPr lang="zh-CN" altLang="en-US" sz="1155" ker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Freeform 6"/>
          <p:cNvSpPr>
            <a:spLocks noChangeAspect="1" noEditPoints="1"/>
          </p:cNvSpPr>
          <p:nvPr/>
        </p:nvSpPr>
        <p:spPr bwMode="auto">
          <a:xfrm>
            <a:off x="4478117" y="4635602"/>
            <a:ext cx="261721" cy="278796"/>
          </a:xfrm>
          <a:custGeom>
            <a:avLst/>
            <a:gdLst>
              <a:gd name="T0" fmla="*/ 67 w 376"/>
              <a:gd name="T1" fmla="*/ 3 h 401"/>
              <a:gd name="T2" fmla="*/ 62 w 376"/>
              <a:gd name="T3" fmla="*/ 3 h 401"/>
              <a:gd name="T4" fmla="*/ 0 w 376"/>
              <a:gd name="T5" fmla="*/ 159 h 401"/>
              <a:gd name="T6" fmla="*/ 65 w 376"/>
              <a:gd name="T7" fmla="*/ 223 h 401"/>
              <a:gd name="T8" fmla="*/ 129 w 376"/>
              <a:gd name="T9" fmla="*/ 159 h 401"/>
              <a:gd name="T10" fmla="*/ 67 w 376"/>
              <a:gd name="T11" fmla="*/ 3 h 401"/>
              <a:gd name="T12" fmla="*/ 313 w 376"/>
              <a:gd name="T13" fmla="*/ 3 h 401"/>
              <a:gd name="T14" fmla="*/ 309 w 376"/>
              <a:gd name="T15" fmla="*/ 3 h 401"/>
              <a:gd name="T16" fmla="*/ 246 w 376"/>
              <a:gd name="T17" fmla="*/ 159 h 401"/>
              <a:gd name="T18" fmla="*/ 311 w 376"/>
              <a:gd name="T19" fmla="*/ 223 h 401"/>
              <a:gd name="T20" fmla="*/ 376 w 376"/>
              <a:gd name="T21" fmla="*/ 159 h 401"/>
              <a:gd name="T22" fmla="*/ 313 w 376"/>
              <a:gd name="T23" fmla="*/ 3 h 401"/>
              <a:gd name="T24" fmla="*/ 185 w 376"/>
              <a:gd name="T25" fmla="*/ 180 h 401"/>
              <a:gd name="T26" fmla="*/ 123 w 376"/>
              <a:gd name="T27" fmla="*/ 337 h 401"/>
              <a:gd name="T28" fmla="*/ 188 w 376"/>
              <a:gd name="T29" fmla="*/ 401 h 401"/>
              <a:gd name="T30" fmla="*/ 253 w 376"/>
              <a:gd name="T31" fmla="*/ 337 h 401"/>
              <a:gd name="T32" fmla="*/ 190 w 376"/>
              <a:gd name="T33" fmla="*/ 180 h 401"/>
              <a:gd name="T34" fmla="*/ 185 w 376"/>
              <a:gd name="T35" fmla="*/ 18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6" h="401">
                <a:moveTo>
                  <a:pt x="67" y="3"/>
                </a:moveTo>
                <a:cubicBezTo>
                  <a:pt x="67" y="0"/>
                  <a:pt x="62" y="0"/>
                  <a:pt x="62" y="3"/>
                </a:cubicBezTo>
                <a:cubicBezTo>
                  <a:pt x="52" y="85"/>
                  <a:pt x="0" y="102"/>
                  <a:pt x="0" y="159"/>
                </a:cubicBezTo>
                <a:cubicBezTo>
                  <a:pt x="0" y="195"/>
                  <a:pt x="29" y="223"/>
                  <a:pt x="65" y="223"/>
                </a:cubicBezTo>
                <a:cubicBezTo>
                  <a:pt x="100" y="223"/>
                  <a:pt x="129" y="195"/>
                  <a:pt x="129" y="159"/>
                </a:cubicBezTo>
                <a:cubicBezTo>
                  <a:pt x="129" y="102"/>
                  <a:pt x="77" y="85"/>
                  <a:pt x="67" y="3"/>
                </a:cubicBezTo>
                <a:close/>
                <a:moveTo>
                  <a:pt x="313" y="3"/>
                </a:moveTo>
                <a:cubicBezTo>
                  <a:pt x="313" y="0"/>
                  <a:pt x="309" y="0"/>
                  <a:pt x="309" y="3"/>
                </a:cubicBezTo>
                <a:cubicBezTo>
                  <a:pt x="298" y="85"/>
                  <a:pt x="246" y="102"/>
                  <a:pt x="246" y="159"/>
                </a:cubicBezTo>
                <a:cubicBezTo>
                  <a:pt x="246" y="195"/>
                  <a:pt x="276" y="223"/>
                  <a:pt x="311" y="223"/>
                </a:cubicBezTo>
                <a:cubicBezTo>
                  <a:pt x="346" y="223"/>
                  <a:pt x="376" y="195"/>
                  <a:pt x="376" y="159"/>
                </a:cubicBezTo>
                <a:cubicBezTo>
                  <a:pt x="376" y="102"/>
                  <a:pt x="324" y="85"/>
                  <a:pt x="313" y="3"/>
                </a:cubicBezTo>
                <a:close/>
                <a:moveTo>
                  <a:pt x="185" y="180"/>
                </a:moveTo>
                <a:cubicBezTo>
                  <a:pt x="175" y="263"/>
                  <a:pt x="123" y="280"/>
                  <a:pt x="123" y="337"/>
                </a:cubicBezTo>
                <a:cubicBezTo>
                  <a:pt x="123" y="372"/>
                  <a:pt x="153" y="401"/>
                  <a:pt x="188" y="401"/>
                </a:cubicBezTo>
                <a:cubicBezTo>
                  <a:pt x="223" y="401"/>
                  <a:pt x="253" y="372"/>
                  <a:pt x="253" y="337"/>
                </a:cubicBezTo>
                <a:cubicBezTo>
                  <a:pt x="253" y="280"/>
                  <a:pt x="200" y="263"/>
                  <a:pt x="190" y="180"/>
                </a:cubicBezTo>
                <a:cubicBezTo>
                  <a:pt x="190" y="178"/>
                  <a:pt x="186" y="178"/>
                  <a:pt x="185" y="1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7" tIns="52732" rIns="105467" bIns="52732" numCol="1" anchor="t" anchorCtr="0" compatLnSpc="1"/>
          <a:lstStyle/>
          <a:p>
            <a:pPr>
              <a:lnSpc>
                <a:spcPct val="130000"/>
              </a:lnSpc>
            </a:pPr>
            <a:endParaRPr lang="en-US" sz="207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Freeform 11"/>
          <p:cNvSpPr>
            <a:spLocks noChangeAspect="1" noEditPoints="1"/>
          </p:cNvSpPr>
          <p:nvPr/>
        </p:nvSpPr>
        <p:spPr bwMode="auto">
          <a:xfrm>
            <a:off x="5431407" y="4609985"/>
            <a:ext cx="337315" cy="337671"/>
          </a:xfrm>
          <a:custGeom>
            <a:avLst/>
            <a:gdLst>
              <a:gd name="T0" fmla="*/ 360 w 400"/>
              <a:gd name="T1" fmla="*/ 184 h 400"/>
              <a:gd name="T2" fmla="*/ 360 w 400"/>
              <a:gd name="T3" fmla="*/ 216 h 400"/>
              <a:gd name="T4" fmla="*/ 400 w 400"/>
              <a:gd name="T5" fmla="*/ 200 h 400"/>
              <a:gd name="T6" fmla="*/ 200 w 400"/>
              <a:gd name="T7" fmla="*/ 90 h 400"/>
              <a:gd name="T8" fmla="*/ 200 w 400"/>
              <a:gd name="T9" fmla="*/ 310 h 400"/>
              <a:gd name="T10" fmla="*/ 200 w 400"/>
              <a:gd name="T11" fmla="*/ 90 h 400"/>
              <a:gd name="T12" fmla="*/ 120 w 400"/>
              <a:gd name="T13" fmla="*/ 200 h 400"/>
              <a:gd name="T14" fmla="*/ 280 w 400"/>
              <a:gd name="T15" fmla="*/ 200 h 400"/>
              <a:gd name="T16" fmla="*/ 59 w 400"/>
              <a:gd name="T17" fmla="*/ 200 h 400"/>
              <a:gd name="T18" fmla="*/ 20 w 400"/>
              <a:gd name="T19" fmla="*/ 184 h 400"/>
              <a:gd name="T20" fmla="*/ 20 w 400"/>
              <a:gd name="T21" fmla="*/ 216 h 400"/>
              <a:gd name="T22" fmla="*/ 59 w 400"/>
              <a:gd name="T23" fmla="*/ 200 h 400"/>
              <a:gd name="T24" fmla="*/ 216 w 400"/>
              <a:gd name="T25" fmla="*/ 40 h 400"/>
              <a:gd name="T26" fmla="*/ 200 w 400"/>
              <a:gd name="T27" fmla="*/ 0 h 400"/>
              <a:gd name="T28" fmla="*/ 184 w 400"/>
              <a:gd name="T29" fmla="*/ 40 h 400"/>
              <a:gd name="T30" fmla="*/ 200 w 400"/>
              <a:gd name="T31" fmla="*/ 340 h 400"/>
              <a:gd name="T32" fmla="*/ 184 w 400"/>
              <a:gd name="T33" fmla="*/ 380 h 400"/>
              <a:gd name="T34" fmla="*/ 216 w 400"/>
              <a:gd name="T35" fmla="*/ 380 h 400"/>
              <a:gd name="T36" fmla="*/ 200 w 400"/>
              <a:gd name="T37" fmla="*/ 340 h 400"/>
              <a:gd name="T38" fmla="*/ 350 w 400"/>
              <a:gd name="T39" fmla="*/ 50 h 400"/>
              <a:gd name="T40" fmla="*/ 310 w 400"/>
              <a:gd name="T41" fmla="*/ 67 h 400"/>
              <a:gd name="T42" fmla="*/ 333 w 400"/>
              <a:gd name="T43" fmla="*/ 89 h 400"/>
              <a:gd name="T44" fmla="*/ 66 w 400"/>
              <a:gd name="T45" fmla="*/ 311 h 400"/>
              <a:gd name="T46" fmla="*/ 50 w 400"/>
              <a:gd name="T47" fmla="*/ 350 h 400"/>
              <a:gd name="T48" fmla="*/ 89 w 400"/>
              <a:gd name="T49" fmla="*/ 333 h 400"/>
              <a:gd name="T50" fmla="*/ 66 w 400"/>
              <a:gd name="T51" fmla="*/ 311 h 400"/>
              <a:gd name="T52" fmla="*/ 50 w 400"/>
              <a:gd name="T53" fmla="*/ 50 h 400"/>
              <a:gd name="T54" fmla="*/ 66 w 400"/>
              <a:gd name="T55" fmla="*/ 89 h 400"/>
              <a:gd name="T56" fmla="*/ 89 w 400"/>
              <a:gd name="T57" fmla="*/ 67 h 400"/>
              <a:gd name="T58" fmla="*/ 310 w 400"/>
              <a:gd name="T59" fmla="*/ 333 h 400"/>
              <a:gd name="T60" fmla="*/ 350 w 400"/>
              <a:gd name="T61" fmla="*/ 350 h 400"/>
              <a:gd name="T62" fmla="*/ 333 w 400"/>
              <a:gd name="T63" fmla="*/ 311 h 400"/>
              <a:gd name="T64" fmla="*/ 310 w 400"/>
              <a:gd name="T65" fmla="*/ 333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00" h="400">
                <a:moveTo>
                  <a:pt x="380" y="184"/>
                </a:moveTo>
                <a:cubicBezTo>
                  <a:pt x="376" y="184"/>
                  <a:pt x="364" y="184"/>
                  <a:pt x="360" y="184"/>
                </a:cubicBezTo>
                <a:cubicBezTo>
                  <a:pt x="349" y="184"/>
                  <a:pt x="340" y="191"/>
                  <a:pt x="340" y="200"/>
                </a:cubicBezTo>
                <a:cubicBezTo>
                  <a:pt x="340" y="209"/>
                  <a:pt x="349" y="216"/>
                  <a:pt x="360" y="216"/>
                </a:cubicBezTo>
                <a:cubicBezTo>
                  <a:pt x="364" y="216"/>
                  <a:pt x="376" y="216"/>
                  <a:pt x="380" y="216"/>
                </a:cubicBezTo>
                <a:cubicBezTo>
                  <a:pt x="391" y="216"/>
                  <a:pt x="400" y="209"/>
                  <a:pt x="400" y="200"/>
                </a:cubicBezTo>
                <a:cubicBezTo>
                  <a:pt x="400" y="191"/>
                  <a:pt x="391" y="184"/>
                  <a:pt x="380" y="184"/>
                </a:cubicBezTo>
                <a:close/>
                <a:moveTo>
                  <a:pt x="200" y="90"/>
                </a:moveTo>
                <a:cubicBezTo>
                  <a:pt x="139" y="90"/>
                  <a:pt x="90" y="139"/>
                  <a:pt x="90" y="200"/>
                </a:cubicBezTo>
                <a:cubicBezTo>
                  <a:pt x="90" y="261"/>
                  <a:pt x="139" y="310"/>
                  <a:pt x="200" y="310"/>
                </a:cubicBezTo>
                <a:cubicBezTo>
                  <a:pt x="261" y="310"/>
                  <a:pt x="310" y="261"/>
                  <a:pt x="310" y="200"/>
                </a:cubicBezTo>
                <a:cubicBezTo>
                  <a:pt x="310" y="139"/>
                  <a:pt x="261" y="90"/>
                  <a:pt x="200" y="90"/>
                </a:cubicBezTo>
                <a:close/>
                <a:moveTo>
                  <a:pt x="200" y="280"/>
                </a:moveTo>
                <a:cubicBezTo>
                  <a:pt x="156" y="280"/>
                  <a:pt x="120" y="244"/>
                  <a:pt x="120" y="200"/>
                </a:cubicBezTo>
                <a:cubicBezTo>
                  <a:pt x="120" y="156"/>
                  <a:pt x="156" y="120"/>
                  <a:pt x="200" y="120"/>
                </a:cubicBezTo>
                <a:cubicBezTo>
                  <a:pt x="244" y="120"/>
                  <a:pt x="280" y="156"/>
                  <a:pt x="280" y="200"/>
                </a:cubicBezTo>
                <a:cubicBezTo>
                  <a:pt x="280" y="244"/>
                  <a:pt x="244" y="280"/>
                  <a:pt x="200" y="280"/>
                </a:cubicBezTo>
                <a:close/>
                <a:moveTo>
                  <a:pt x="59" y="200"/>
                </a:moveTo>
                <a:cubicBezTo>
                  <a:pt x="59" y="191"/>
                  <a:pt x="51" y="184"/>
                  <a:pt x="40" y="184"/>
                </a:cubicBezTo>
                <a:cubicBezTo>
                  <a:pt x="36" y="184"/>
                  <a:pt x="23" y="184"/>
                  <a:pt x="20" y="184"/>
                </a:cubicBezTo>
                <a:cubicBezTo>
                  <a:pt x="9" y="184"/>
                  <a:pt x="0" y="191"/>
                  <a:pt x="0" y="200"/>
                </a:cubicBezTo>
                <a:cubicBezTo>
                  <a:pt x="0" y="209"/>
                  <a:pt x="9" y="216"/>
                  <a:pt x="20" y="216"/>
                </a:cubicBezTo>
                <a:cubicBezTo>
                  <a:pt x="23" y="216"/>
                  <a:pt x="36" y="216"/>
                  <a:pt x="40" y="216"/>
                </a:cubicBezTo>
                <a:cubicBezTo>
                  <a:pt x="51" y="216"/>
                  <a:pt x="59" y="209"/>
                  <a:pt x="59" y="200"/>
                </a:cubicBezTo>
                <a:close/>
                <a:moveTo>
                  <a:pt x="200" y="60"/>
                </a:moveTo>
                <a:cubicBezTo>
                  <a:pt x="209" y="60"/>
                  <a:pt x="216" y="51"/>
                  <a:pt x="216" y="40"/>
                </a:cubicBezTo>
                <a:cubicBezTo>
                  <a:pt x="216" y="36"/>
                  <a:pt x="216" y="24"/>
                  <a:pt x="216" y="20"/>
                </a:cubicBezTo>
                <a:cubicBezTo>
                  <a:pt x="216" y="9"/>
                  <a:pt x="209" y="0"/>
                  <a:pt x="200" y="0"/>
                </a:cubicBezTo>
                <a:cubicBezTo>
                  <a:pt x="191" y="0"/>
                  <a:pt x="184" y="9"/>
                  <a:pt x="184" y="20"/>
                </a:cubicBezTo>
                <a:cubicBezTo>
                  <a:pt x="184" y="24"/>
                  <a:pt x="184" y="36"/>
                  <a:pt x="184" y="40"/>
                </a:cubicBezTo>
                <a:cubicBezTo>
                  <a:pt x="184" y="51"/>
                  <a:pt x="191" y="60"/>
                  <a:pt x="200" y="60"/>
                </a:cubicBezTo>
                <a:close/>
                <a:moveTo>
                  <a:pt x="200" y="340"/>
                </a:moveTo>
                <a:cubicBezTo>
                  <a:pt x="191" y="340"/>
                  <a:pt x="184" y="349"/>
                  <a:pt x="184" y="360"/>
                </a:cubicBezTo>
                <a:cubicBezTo>
                  <a:pt x="184" y="364"/>
                  <a:pt x="184" y="376"/>
                  <a:pt x="184" y="380"/>
                </a:cubicBezTo>
                <a:cubicBezTo>
                  <a:pt x="184" y="391"/>
                  <a:pt x="191" y="400"/>
                  <a:pt x="200" y="400"/>
                </a:cubicBezTo>
                <a:cubicBezTo>
                  <a:pt x="209" y="400"/>
                  <a:pt x="216" y="391"/>
                  <a:pt x="216" y="380"/>
                </a:cubicBezTo>
                <a:cubicBezTo>
                  <a:pt x="216" y="376"/>
                  <a:pt x="216" y="364"/>
                  <a:pt x="216" y="360"/>
                </a:cubicBezTo>
                <a:cubicBezTo>
                  <a:pt x="216" y="349"/>
                  <a:pt x="209" y="340"/>
                  <a:pt x="200" y="340"/>
                </a:cubicBezTo>
                <a:close/>
                <a:moveTo>
                  <a:pt x="347" y="75"/>
                </a:moveTo>
                <a:cubicBezTo>
                  <a:pt x="355" y="67"/>
                  <a:pt x="356" y="56"/>
                  <a:pt x="350" y="50"/>
                </a:cubicBezTo>
                <a:cubicBezTo>
                  <a:pt x="344" y="44"/>
                  <a:pt x="332" y="45"/>
                  <a:pt x="324" y="53"/>
                </a:cubicBezTo>
                <a:cubicBezTo>
                  <a:pt x="322" y="55"/>
                  <a:pt x="313" y="64"/>
                  <a:pt x="310" y="67"/>
                </a:cubicBezTo>
                <a:cubicBezTo>
                  <a:pt x="303" y="74"/>
                  <a:pt x="301" y="86"/>
                  <a:pt x="308" y="92"/>
                </a:cubicBezTo>
                <a:cubicBezTo>
                  <a:pt x="314" y="98"/>
                  <a:pt x="325" y="97"/>
                  <a:pt x="333" y="89"/>
                </a:cubicBezTo>
                <a:cubicBezTo>
                  <a:pt x="335" y="87"/>
                  <a:pt x="345" y="77"/>
                  <a:pt x="347" y="75"/>
                </a:cubicBezTo>
                <a:close/>
                <a:moveTo>
                  <a:pt x="66" y="311"/>
                </a:moveTo>
                <a:cubicBezTo>
                  <a:pt x="64" y="313"/>
                  <a:pt x="55" y="322"/>
                  <a:pt x="52" y="325"/>
                </a:cubicBezTo>
                <a:cubicBezTo>
                  <a:pt x="45" y="332"/>
                  <a:pt x="43" y="344"/>
                  <a:pt x="50" y="350"/>
                </a:cubicBezTo>
                <a:cubicBezTo>
                  <a:pt x="56" y="356"/>
                  <a:pt x="67" y="355"/>
                  <a:pt x="75" y="347"/>
                </a:cubicBezTo>
                <a:cubicBezTo>
                  <a:pt x="77" y="345"/>
                  <a:pt x="87" y="335"/>
                  <a:pt x="89" y="333"/>
                </a:cubicBezTo>
                <a:cubicBezTo>
                  <a:pt x="97" y="325"/>
                  <a:pt x="98" y="314"/>
                  <a:pt x="92" y="308"/>
                </a:cubicBezTo>
                <a:cubicBezTo>
                  <a:pt x="86" y="302"/>
                  <a:pt x="74" y="303"/>
                  <a:pt x="66" y="311"/>
                </a:cubicBezTo>
                <a:close/>
                <a:moveTo>
                  <a:pt x="75" y="53"/>
                </a:moveTo>
                <a:cubicBezTo>
                  <a:pt x="67" y="45"/>
                  <a:pt x="56" y="44"/>
                  <a:pt x="50" y="50"/>
                </a:cubicBezTo>
                <a:cubicBezTo>
                  <a:pt x="43" y="56"/>
                  <a:pt x="45" y="67"/>
                  <a:pt x="52" y="75"/>
                </a:cubicBezTo>
                <a:cubicBezTo>
                  <a:pt x="55" y="77"/>
                  <a:pt x="64" y="87"/>
                  <a:pt x="66" y="89"/>
                </a:cubicBezTo>
                <a:cubicBezTo>
                  <a:pt x="74" y="97"/>
                  <a:pt x="86" y="98"/>
                  <a:pt x="92" y="92"/>
                </a:cubicBezTo>
                <a:cubicBezTo>
                  <a:pt x="98" y="86"/>
                  <a:pt x="97" y="74"/>
                  <a:pt x="89" y="67"/>
                </a:cubicBezTo>
                <a:cubicBezTo>
                  <a:pt x="87" y="64"/>
                  <a:pt x="77" y="55"/>
                  <a:pt x="75" y="53"/>
                </a:cubicBezTo>
                <a:close/>
                <a:moveTo>
                  <a:pt x="310" y="333"/>
                </a:moveTo>
                <a:cubicBezTo>
                  <a:pt x="313" y="335"/>
                  <a:pt x="322" y="345"/>
                  <a:pt x="324" y="347"/>
                </a:cubicBezTo>
                <a:cubicBezTo>
                  <a:pt x="332" y="355"/>
                  <a:pt x="344" y="356"/>
                  <a:pt x="350" y="350"/>
                </a:cubicBezTo>
                <a:cubicBezTo>
                  <a:pt x="356" y="344"/>
                  <a:pt x="355" y="332"/>
                  <a:pt x="347" y="325"/>
                </a:cubicBezTo>
                <a:cubicBezTo>
                  <a:pt x="345" y="322"/>
                  <a:pt x="335" y="313"/>
                  <a:pt x="333" y="311"/>
                </a:cubicBezTo>
                <a:cubicBezTo>
                  <a:pt x="325" y="303"/>
                  <a:pt x="314" y="302"/>
                  <a:pt x="308" y="308"/>
                </a:cubicBezTo>
                <a:cubicBezTo>
                  <a:pt x="301" y="314"/>
                  <a:pt x="303" y="325"/>
                  <a:pt x="310" y="3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7" tIns="52732" rIns="105467" bIns="52732" numCol="1" anchor="t" anchorCtr="0" compatLnSpc="1"/>
          <a:lstStyle/>
          <a:p>
            <a:pPr>
              <a:lnSpc>
                <a:spcPct val="130000"/>
              </a:lnSpc>
            </a:pPr>
            <a:endParaRPr lang="en-US" sz="207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Freeform 21"/>
          <p:cNvSpPr>
            <a:spLocks noChangeAspect="1" noEditPoints="1"/>
          </p:cNvSpPr>
          <p:nvPr/>
        </p:nvSpPr>
        <p:spPr bwMode="auto">
          <a:xfrm>
            <a:off x="6704573" y="4624522"/>
            <a:ext cx="293878" cy="294805"/>
          </a:xfrm>
          <a:custGeom>
            <a:avLst/>
            <a:gdLst>
              <a:gd name="T0" fmla="*/ 390 w 403"/>
              <a:gd name="T1" fmla="*/ 150 h 404"/>
              <a:gd name="T2" fmla="*/ 241 w 403"/>
              <a:gd name="T3" fmla="*/ 110 h 404"/>
              <a:gd name="T4" fmla="*/ 215 w 403"/>
              <a:gd name="T5" fmla="*/ 13 h 404"/>
              <a:gd name="T6" fmla="*/ 195 w 403"/>
              <a:gd name="T7" fmla="*/ 2 h 404"/>
              <a:gd name="T8" fmla="*/ 14 w 403"/>
              <a:gd name="T9" fmla="*/ 51 h 404"/>
              <a:gd name="T10" fmla="*/ 2 w 403"/>
              <a:gd name="T11" fmla="*/ 70 h 404"/>
              <a:gd name="T12" fmla="*/ 67 w 403"/>
              <a:gd name="T13" fmla="*/ 311 h 404"/>
              <a:gd name="T14" fmla="*/ 86 w 403"/>
              <a:gd name="T15" fmla="*/ 322 h 404"/>
              <a:gd name="T16" fmla="*/ 159 w 403"/>
              <a:gd name="T17" fmla="*/ 302 h 404"/>
              <a:gd name="T18" fmla="*/ 149 w 403"/>
              <a:gd name="T19" fmla="*/ 339 h 404"/>
              <a:gd name="T20" fmla="*/ 160 w 403"/>
              <a:gd name="T21" fmla="*/ 358 h 404"/>
              <a:gd name="T22" fmla="*/ 322 w 403"/>
              <a:gd name="T23" fmla="*/ 401 h 404"/>
              <a:gd name="T24" fmla="*/ 342 w 403"/>
              <a:gd name="T25" fmla="*/ 391 h 404"/>
              <a:gd name="T26" fmla="*/ 401 w 403"/>
              <a:gd name="T27" fmla="*/ 169 h 404"/>
              <a:gd name="T28" fmla="*/ 390 w 403"/>
              <a:gd name="T29" fmla="*/ 150 h 404"/>
              <a:gd name="T30" fmla="*/ 34 w 403"/>
              <a:gd name="T31" fmla="*/ 75 h 404"/>
              <a:gd name="T32" fmla="*/ 191 w 403"/>
              <a:gd name="T33" fmla="*/ 33 h 404"/>
              <a:gd name="T34" fmla="*/ 249 w 403"/>
              <a:gd name="T35" fmla="*/ 249 h 404"/>
              <a:gd name="T36" fmla="*/ 92 w 403"/>
              <a:gd name="T37" fmla="*/ 291 h 404"/>
              <a:gd name="T38" fmla="*/ 34 w 403"/>
              <a:gd name="T39" fmla="*/ 75 h 404"/>
              <a:gd name="T40" fmla="*/ 315 w 403"/>
              <a:gd name="T41" fmla="*/ 371 h 404"/>
              <a:gd name="T42" fmla="*/ 179 w 403"/>
              <a:gd name="T43" fmla="*/ 334 h 404"/>
              <a:gd name="T44" fmla="*/ 190 w 403"/>
              <a:gd name="T45" fmla="*/ 294 h 404"/>
              <a:gd name="T46" fmla="*/ 268 w 403"/>
              <a:gd name="T47" fmla="*/ 273 h 404"/>
              <a:gd name="T48" fmla="*/ 279 w 403"/>
              <a:gd name="T49" fmla="*/ 254 h 404"/>
              <a:gd name="T50" fmla="*/ 249 w 403"/>
              <a:gd name="T51" fmla="*/ 142 h 404"/>
              <a:gd name="T52" fmla="*/ 368 w 403"/>
              <a:gd name="T53" fmla="*/ 174 h 404"/>
              <a:gd name="T54" fmla="*/ 315 w 403"/>
              <a:gd name="T55" fmla="*/ 371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3" h="404">
                <a:moveTo>
                  <a:pt x="390" y="150"/>
                </a:moveTo>
                <a:cubicBezTo>
                  <a:pt x="241" y="110"/>
                  <a:pt x="241" y="110"/>
                  <a:pt x="241" y="110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3" y="5"/>
                  <a:pt x="204" y="0"/>
                  <a:pt x="195" y="2"/>
                </a:cubicBezTo>
                <a:cubicBezTo>
                  <a:pt x="14" y="51"/>
                  <a:pt x="14" y="51"/>
                  <a:pt x="14" y="51"/>
                </a:cubicBezTo>
                <a:cubicBezTo>
                  <a:pt x="5" y="53"/>
                  <a:pt x="0" y="62"/>
                  <a:pt x="2" y="70"/>
                </a:cubicBezTo>
                <a:cubicBezTo>
                  <a:pt x="67" y="311"/>
                  <a:pt x="67" y="311"/>
                  <a:pt x="67" y="311"/>
                </a:cubicBezTo>
                <a:cubicBezTo>
                  <a:pt x="69" y="319"/>
                  <a:pt x="78" y="324"/>
                  <a:pt x="86" y="322"/>
                </a:cubicBezTo>
                <a:cubicBezTo>
                  <a:pt x="159" y="302"/>
                  <a:pt x="159" y="302"/>
                  <a:pt x="159" y="302"/>
                </a:cubicBezTo>
                <a:cubicBezTo>
                  <a:pt x="149" y="339"/>
                  <a:pt x="149" y="339"/>
                  <a:pt x="149" y="339"/>
                </a:cubicBezTo>
                <a:cubicBezTo>
                  <a:pt x="147" y="347"/>
                  <a:pt x="152" y="356"/>
                  <a:pt x="160" y="358"/>
                </a:cubicBezTo>
                <a:cubicBezTo>
                  <a:pt x="322" y="401"/>
                  <a:pt x="322" y="401"/>
                  <a:pt x="322" y="401"/>
                </a:cubicBezTo>
                <a:cubicBezTo>
                  <a:pt x="331" y="404"/>
                  <a:pt x="340" y="399"/>
                  <a:pt x="342" y="391"/>
                </a:cubicBezTo>
                <a:cubicBezTo>
                  <a:pt x="401" y="169"/>
                  <a:pt x="401" y="169"/>
                  <a:pt x="401" y="169"/>
                </a:cubicBezTo>
                <a:cubicBezTo>
                  <a:pt x="403" y="161"/>
                  <a:pt x="398" y="152"/>
                  <a:pt x="390" y="150"/>
                </a:cubicBezTo>
                <a:close/>
                <a:moveTo>
                  <a:pt x="34" y="75"/>
                </a:moveTo>
                <a:cubicBezTo>
                  <a:pt x="191" y="33"/>
                  <a:pt x="191" y="33"/>
                  <a:pt x="191" y="33"/>
                </a:cubicBezTo>
                <a:cubicBezTo>
                  <a:pt x="249" y="249"/>
                  <a:pt x="249" y="249"/>
                  <a:pt x="249" y="249"/>
                </a:cubicBezTo>
                <a:cubicBezTo>
                  <a:pt x="92" y="291"/>
                  <a:pt x="92" y="291"/>
                  <a:pt x="92" y="291"/>
                </a:cubicBezTo>
                <a:lnTo>
                  <a:pt x="34" y="75"/>
                </a:lnTo>
                <a:close/>
                <a:moveTo>
                  <a:pt x="315" y="371"/>
                </a:moveTo>
                <a:cubicBezTo>
                  <a:pt x="179" y="334"/>
                  <a:pt x="179" y="334"/>
                  <a:pt x="179" y="334"/>
                </a:cubicBezTo>
                <a:cubicBezTo>
                  <a:pt x="190" y="294"/>
                  <a:pt x="190" y="294"/>
                  <a:pt x="190" y="294"/>
                </a:cubicBezTo>
                <a:cubicBezTo>
                  <a:pt x="268" y="273"/>
                  <a:pt x="268" y="273"/>
                  <a:pt x="268" y="273"/>
                </a:cubicBezTo>
                <a:cubicBezTo>
                  <a:pt x="276" y="271"/>
                  <a:pt x="282" y="262"/>
                  <a:pt x="279" y="254"/>
                </a:cubicBezTo>
                <a:cubicBezTo>
                  <a:pt x="249" y="142"/>
                  <a:pt x="249" y="142"/>
                  <a:pt x="249" y="142"/>
                </a:cubicBezTo>
                <a:cubicBezTo>
                  <a:pt x="368" y="174"/>
                  <a:pt x="368" y="174"/>
                  <a:pt x="368" y="174"/>
                </a:cubicBezTo>
                <a:lnTo>
                  <a:pt x="315" y="3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7" tIns="52732" rIns="105467" bIns="52732" numCol="1" anchor="t" anchorCtr="0" compatLnSpc="1"/>
          <a:lstStyle/>
          <a:p>
            <a:pPr>
              <a:lnSpc>
                <a:spcPct val="130000"/>
              </a:lnSpc>
            </a:pPr>
            <a:endParaRPr lang="en-US" sz="207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Freeform 26"/>
          <p:cNvSpPr>
            <a:spLocks noChangeAspect="1"/>
          </p:cNvSpPr>
          <p:nvPr/>
        </p:nvSpPr>
        <p:spPr bwMode="auto">
          <a:xfrm>
            <a:off x="8161760" y="4636954"/>
            <a:ext cx="280256" cy="290653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7" tIns="52732" rIns="105467" bIns="52732" numCol="1" anchor="t" anchorCtr="0" compatLnSpc="1"/>
          <a:lstStyle/>
          <a:p>
            <a:pPr>
              <a:lnSpc>
                <a:spcPct val="130000"/>
              </a:lnSpc>
            </a:pPr>
            <a:endParaRPr lang="en-US" sz="207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Text Placeholder 7"/>
          <p:cNvSpPr txBox="1"/>
          <p:nvPr/>
        </p:nvSpPr>
        <p:spPr>
          <a:xfrm>
            <a:off x="1205112" y="3250282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27" name="Text Placeholder 2"/>
          <p:cNvSpPr txBox="1"/>
          <p:nvPr/>
        </p:nvSpPr>
        <p:spPr>
          <a:xfrm>
            <a:off x="1570342" y="3635128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8" name="Text Placeholder 7"/>
          <p:cNvSpPr txBox="1"/>
          <p:nvPr/>
        </p:nvSpPr>
        <p:spPr>
          <a:xfrm>
            <a:off x="3881637" y="2450182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29" name="Text Placeholder 2"/>
          <p:cNvSpPr txBox="1"/>
          <p:nvPr/>
        </p:nvSpPr>
        <p:spPr>
          <a:xfrm>
            <a:off x="4246867" y="2835028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0" name="Text Placeholder 7"/>
          <p:cNvSpPr txBox="1"/>
          <p:nvPr/>
        </p:nvSpPr>
        <p:spPr>
          <a:xfrm>
            <a:off x="7224912" y="2707357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1" name="Text Placeholder 2"/>
          <p:cNvSpPr txBox="1"/>
          <p:nvPr/>
        </p:nvSpPr>
        <p:spPr>
          <a:xfrm>
            <a:off x="7590142" y="3092203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Text Placeholder 7"/>
          <p:cNvSpPr txBox="1"/>
          <p:nvPr/>
        </p:nvSpPr>
        <p:spPr>
          <a:xfrm>
            <a:off x="9158487" y="4374232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3" name="Text Placeholder 2"/>
          <p:cNvSpPr txBox="1"/>
          <p:nvPr/>
        </p:nvSpPr>
        <p:spPr>
          <a:xfrm>
            <a:off x="9523717" y="4759078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3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24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5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8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4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0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4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4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4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5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4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0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4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/>
      <p:bldP spid="24" grpId="0" animBg="1"/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16" r="16077"/>
          <a:stretch>
            <a:fillRect/>
          </a:stretch>
        </p:blipFill>
        <p:spPr>
          <a:xfrm>
            <a:off x="5115920" y="1426965"/>
            <a:ext cx="2626912" cy="5030257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5363243" y="1997048"/>
            <a:ext cx="2161507" cy="3760512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Rectangle 7"/>
          <p:cNvSpPr/>
          <p:nvPr/>
        </p:nvSpPr>
        <p:spPr>
          <a:xfrm>
            <a:off x="353" y="5267962"/>
            <a:ext cx="12858044" cy="1964689"/>
          </a:xfrm>
          <a:prstGeom prst="rect">
            <a:avLst/>
          </a:prstGeom>
          <a:solidFill>
            <a:srgbClr val="AE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5" tIns="48218" rIns="96435" bIns="48218" rtlCol="0" anchor="ctr"/>
          <a:lstStyle/>
          <a:p>
            <a:pPr algn="ctr"/>
            <a:endParaRPr lang="en-GB"/>
          </a:p>
        </p:txBody>
      </p:sp>
      <p:sp>
        <p:nvSpPr>
          <p:cNvPr id="85" name="TextBox 84"/>
          <p:cNvSpPr txBox="1"/>
          <p:nvPr/>
        </p:nvSpPr>
        <p:spPr>
          <a:xfrm>
            <a:off x="5204934" y="5668246"/>
            <a:ext cx="2349189" cy="466710"/>
          </a:xfrm>
          <a:prstGeom prst="rect">
            <a:avLst/>
          </a:prstGeom>
          <a:noFill/>
        </p:spPr>
        <p:txBody>
          <a:bodyPr wrap="none" lIns="96435" tIns="48218" rIns="96435" bIns="48218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86" name="Rectangle 9"/>
          <p:cNvSpPr/>
          <p:nvPr/>
        </p:nvSpPr>
        <p:spPr>
          <a:xfrm>
            <a:off x="1770642" y="6065919"/>
            <a:ext cx="9317466" cy="720625"/>
          </a:xfrm>
          <a:prstGeom prst="rect">
            <a:avLst/>
          </a:prstGeom>
        </p:spPr>
        <p:txBody>
          <a:bodyPr wrap="square" lIns="96435" tIns="48218" rIns="96435" bIns="48218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87" name="Group 41"/>
          <p:cNvGrpSpPr/>
          <p:nvPr/>
        </p:nvGrpSpPr>
        <p:grpSpPr>
          <a:xfrm>
            <a:off x="8559298" y="1822325"/>
            <a:ext cx="876685" cy="876685"/>
            <a:chOff x="8115591" y="1727927"/>
            <a:chExt cx="831273" cy="831273"/>
          </a:xfrm>
          <a:solidFill>
            <a:schemeClr val="bg1"/>
          </a:solidFill>
        </p:grpSpPr>
        <p:sp>
          <p:nvSpPr>
            <p:cNvPr id="88" name="Oval 12"/>
            <p:cNvSpPr/>
            <p:nvPr/>
          </p:nvSpPr>
          <p:spPr>
            <a:xfrm>
              <a:off x="8115591" y="1727927"/>
              <a:ext cx="831273" cy="83127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28575">
              <a:solidFill>
                <a:srgbClr val="F2F2F2"/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000000"/>
                </a:solidFill>
              </a:endParaRPr>
            </a:p>
          </p:txBody>
        </p:sp>
        <p:grpSp>
          <p:nvGrpSpPr>
            <p:cNvPr id="89" name="Group 14"/>
            <p:cNvGrpSpPr/>
            <p:nvPr/>
          </p:nvGrpSpPr>
          <p:grpSpPr>
            <a:xfrm>
              <a:off x="8338661" y="1951357"/>
              <a:ext cx="383755" cy="384412"/>
              <a:chOff x="9145588" y="4435475"/>
              <a:chExt cx="464344" cy="465138"/>
            </a:xfrm>
            <a:grpFill/>
          </p:grpSpPr>
          <p:sp>
            <p:nvSpPr>
              <p:cNvPr id="90" name="AutoShape 7"/>
              <p:cNvSpPr/>
              <p:nvPr/>
            </p:nvSpPr>
            <p:spPr bwMode="auto"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  <p:sp>
            <p:nvSpPr>
              <p:cNvPr id="91" name="AutoShape 8"/>
              <p:cNvSpPr/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  <p:sp>
            <p:nvSpPr>
              <p:cNvPr id="92" name="AutoShape 9"/>
              <p:cNvSpPr/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  <p:sp>
            <p:nvSpPr>
              <p:cNvPr id="93" name="AutoShape 10"/>
              <p:cNvSpPr/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  <p:sp>
            <p:nvSpPr>
              <p:cNvPr id="94" name="AutoShape 11"/>
              <p:cNvSpPr/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  <p:sp>
            <p:nvSpPr>
              <p:cNvPr id="95" name="AutoShape 12"/>
              <p:cNvSpPr/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  <p:sp>
            <p:nvSpPr>
              <p:cNvPr id="96" name="AutoShape 13"/>
              <p:cNvSpPr/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  <p:sp>
            <p:nvSpPr>
              <p:cNvPr id="97" name="AutoShape 14"/>
              <p:cNvSpPr/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  <p:sp>
            <p:nvSpPr>
              <p:cNvPr id="98" name="AutoShape 15"/>
              <p:cNvSpPr/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</p:grpSp>
      </p:grpSp>
      <p:grpSp>
        <p:nvGrpSpPr>
          <p:cNvPr id="99" name="Group 43"/>
          <p:cNvGrpSpPr/>
          <p:nvPr/>
        </p:nvGrpSpPr>
        <p:grpSpPr>
          <a:xfrm>
            <a:off x="3423496" y="3616326"/>
            <a:ext cx="876685" cy="876685"/>
            <a:chOff x="3245823" y="3429000"/>
            <a:chExt cx="831273" cy="831273"/>
          </a:xfrm>
          <a:solidFill>
            <a:srgbClr val="009882"/>
          </a:solidFill>
        </p:grpSpPr>
        <p:sp>
          <p:nvSpPr>
            <p:cNvPr id="100" name="Oval 11"/>
            <p:cNvSpPr/>
            <p:nvPr/>
          </p:nvSpPr>
          <p:spPr>
            <a:xfrm>
              <a:off x="3245823" y="3429000"/>
              <a:ext cx="831273" cy="83127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28575">
              <a:solidFill>
                <a:srgbClr val="F2F2F2"/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000000"/>
                </a:solidFill>
              </a:endParaRPr>
            </a:p>
          </p:txBody>
        </p:sp>
        <p:grpSp>
          <p:nvGrpSpPr>
            <p:cNvPr id="101" name="Group 24"/>
            <p:cNvGrpSpPr/>
            <p:nvPr/>
          </p:nvGrpSpPr>
          <p:grpSpPr>
            <a:xfrm>
              <a:off x="3541739" y="3652429"/>
              <a:ext cx="263709" cy="384412"/>
              <a:chOff x="3582988" y="3510757"/>
              <a:chExt cx="319088" cy="465138"/>
            </a:xfrm>
            <a:grpFill/>
          </p:grpSpPr>
          <p:sp>
            <p:nvSpPr>
              <p:cNvPr id="102" name="AutoShape 113"/>
              <p:cNvSpPr/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7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rgbClr val="AE002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  <p:sp>
            <p:nvSpPr>
              <p:cNvPr id="103" name="AutoShape 114"/>
              <p:cNvSpPr/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rgbClr val="AE002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</p:grpSp>
      </p:grpSp>
      <p:grpSp>
        <p:nvGrpSpPr>
          <p:cNvPr id="104" name="Group 42"/>
          <p:cNvGrpSpPr/>
          <p:nvPr/>
        </p:nvGrpSpPr>
        <p:grpSpPr>
          <a:xfrm>
            <a:off x="8558572" y="3616326"/>
            <a:ext cx="876685" cy="876685"/>
            <a:chOff x="8114903" y="3428999"/>
            <a:chExt cx="831273" cy="831273"/>
          </a:xfrm>
          <a:solidFill>
            <a:schemeClr val="bg1"/>
          </a:solidFill>
        </p:grpSpPr>
        <p:sp>
          <p:nvSpPr>
            <p:cNvPr id="105" name="Oval 13"/>
            <p:cNvSpPr/>
            <p:nvPr/>
          </p:nvSpPr>
          <p:spPr>
            <a:xfrm>
              <a:off x="8114903" y="3428999"/>
              <a:ext cx="831273" cy="83127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28575">
              <a:solidFill>
                <a:srgbClr val="F2F2F2"/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000000"/>
                </a:solidFill>
              </a:endParaRPr>
            </a:p>
          </p:txBody>
        </p:sp>
        <p:grpSp>
          <p:nvGrpSpPr>
            <p:cNvPr id="106" name="Group 27"/>
            <p:cNvGrpSpPr/>
            <p:nvPr/>
          </p:nvGrpSpPr>
          <p:grpSpPr>
            <a:xfrm>
              <a:off x="8337871" y="3678854"/>
              <a:ext cx="384412" cy="323405"/>
              <a:chOff x="5368132" y="2625725"/>
              <a:chExt cx="465138" cy="391319"/>
            </a:xfrm>
            <a:grpFill/>
          </p:grpSpPr>
          <p:sp>
            <p:nvSpPr>
              <p:cNvPr id="107" name="AutoShape 120"/>
              <p:cNvSpPr/>
              <p:nvPr/>
            </p:nvSpPr>
            <p:spPr bwMode="auto">
              <a:xfrm>
                <a:off x="5484813" y="272732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 sz="154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08" name="AutoShape 121"/>
              <p:cNvSpPr/>
              <p:nvPr/>
            </p:nvSpPr>
            <p:spPr bwMode="auto">
              <a:xfrm>
                <a:off x="5542757" y="278526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 sz="154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09" name="AutoShape 122"/>
              <p:cNvSpPr/>
              <p:nvPr/>
            </p:nvSpPr>
            <p:spPr bwMode="auto">
              <a:xfrm>
                <a:off x="5368132" y="262572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 sz="1545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110" name="Group 3"/>
          <p:cNvGrpSpPr/>
          <p:nvPr/>
        </p:nvGrpSpPr>
        <p:grpSpPr>
          <a:xfrm>
            <a:off x="3423496" y="1822325"/>
            <a:ext cx="876685" cy="876685"/>
            <a:chOff x="3245823" y="1727927"/>
            <a:chExt cx="831273" cy="831273"/>
          </a:xfrm>
          <a:solidFill>
            <a:srgbClr val="009882"/>
          </a:solidFill>
        </p:grpSpPr>
        <p:sp>
          <p:nvSpPr>
            <p:cNvPr id="111" name="Oval 10"/>
            <p:cNvSpPr/>
            <p:nvPr/>
          </p:nvSpPr>
          <p:spPr>
            <a:xfrm>
              <a:off x="3245823" y="1727927"/>
              <a:ext cx="831273" cy="83127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50000">
                  <a:schemeClr val="bg1">
                    <a:shade val="675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28575">
              <a:solidFill>
                <a:srgbClr val="F2F2F2"/>
              </a:solidFill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000000"/>
                </a:solidFill>
              </a:endParaRPr>
            </a:p>
          </p:txBody>
        </p:sp>
        <p:grpSp>
          <p:nvGrpSpPr>
            <p:cNvPr id="112" name="Group 31"/>
            <p:cNvGrpSpPr/>
            <p:nvPr/>
          </p:nvGrpSpPr>
          <p:grpSpPr>
            <a:xfrm>
              <a:off x="3469581" y="1949424"/>
              <a:ext cx="383755" cy="383755"/>
              <a:chOff x="4439444" y="1652588"/>
              <a:chExt cx="464344" cy="464344"/>
            </a:xfrm>
            <a:grpFill/>
          </p:grpSpPr>
          <p:sp>
            <p:nvSpPr>
              <p:cNvPr id="113" name="AutoShape 136"/>
              <p:cNvSpPr/>
              <p:nvPr/>
            </p:nvSpPr>
            <p:spPr bwMode="auto">
              <a:xfrm>
                <a:off x="4686300" y="1710532"/>
                <a:ext cx="152400" cy="1524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rgbClr val="AE002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  <p:sp>
            <p:nvSpPr>
              <p:cNvPr id="114" name="AutoShape 137"/>
              <p:cNvSpPr/>
              <p:nvPr/>
            </p:nvSpPr>
            <p:spPr bwMode="auto">
              <a:xfrm>
                <a:off x="4439444" y="1652588"/>
                <a:ext cx="464344" cy="464344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rgbClr val="AE002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  <p:sp>
            <p:nvSpPr>
              <p:cNvPr id="115" name="AutoShape 138"/>
              <p:cNvSpPr/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75"/>
                    </a:cubicBezTo>
                    <a:lnTo>
                      <a:pt x="18720" y="20175"/>
                    </a:lnTo>
                    <a:cubicBezTo>
                      <a:pt x="18722" y="20959"/>
                      <a:pt x="19366" y="21600"/>
                      <a:pt x="20170" y="21600"/>
                    </a:cubicBezTo>
                    <a:cubicBezTo>
                      <a:pt x="20955" y="21600"/>
                      <a:pt x="21599" y="20956"/>
                      <a:pt x="21599" y="20170"/>
                    </a:cubicBezTo>
                    <a:cubicBezTo>
                      <a:pt x="21599" y="20175"/>
                      <a:pt x="21597" y="2017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rgbClr val="AE002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ym typeface="Gill Sans" charset="0"/>
                </a:endParaRPr>
              </a:p>
            </p:txBody>
          </p:sp>
        </p:grpSp>
      </p:grpSp>
      <p:sp>
        <p:nvSpPr>
          <p:cNvPr id="46" name="Text Placeholder 7"/>
          <p:cNvSpPr txBox="1"/>
          <p:nvPr/>
        </p:nvSpPr>
        <p:spPr>
          <a:xfrm>
            <a:off x="837944" y="1928730"/>
            <a:ext cx="229223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7" name="Text Placeholder 2"/>
          <p:cNvSpPr txBox="1"/>
          <p:nvPr/>
        </p:nvSpPr>
        <p:spPr>
          <a:xfrm>
            <a:off x="1028700" y="2313576"/>
            <a:ext cx="2101480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8" name="Text Placeholder 7"/>
          <p:cNvSpPr txBox="1"/>
          <p:nvPr/>
        </p:nvSpPr>
        <p:spPr>
          <a:xfrm>
            <a:off x="869116" y="3861439"/>
            <a:ext cx="229223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7" name="Text Placeholder 2"/>
          <p:cNvSpPr txBox="1"/>
          <p:nvPr/>
        </p:nvSpPr>
        <p:spPr>
          <a:xfrm>
            <a:off x="1059872" y="4246285"/>
            <a:ext cx="2101480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8" name="Text Placeholder 7"/>
          <p:cNvSpPr txBox="1"/>
          <p:nvPr/>
        </p:nvSpPr>
        <p:spPr>
          <a:xfrm>
            <a:off x="9689689" y="1928730"/>
            <a:ext cx="229223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9" name="Text Placeholder 2"/>
          <p:cNvSpPr txBox="1"/>
          <p:nvPr/>
        </p:nvSpPr>
        <p:spPr>
          <a:xfrm>
            <a:off x="9689689" y="2313576"/>
            <a:ext cx="2101480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0" name="Text Placeholder 7"/>
          <p:cNvSpPr txBox="1"/>
          <p:nvPr/>
        </p:nvSpPr>
        <p:spPr>
          <a:xfrm>
            <a:off x="9689689" y="3861439"/>
            <a:ext cx="229223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61" name="Text Placeholder 2"/>
          <p:cNvSpPr txBox="1"/>
          <p:nvPr/>
        </p:nvSpPr>
        <p:spPr>
          <a:xfrm>
            <a:off x="9689689" y="4246285"/>
            <a:ext cx="2101480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4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5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49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0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000"/>
                            </p:stCondLst>
                            <p:childTnLst>
                              <p:par>
                                <p:cTn id="84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8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599"/>
                            </p:stCondLst>
                            <p:childTnLst>
                              <p:par>
                                <p:cTn id="9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85" grpId="0"/>
      <p:bldP spid="86" grpId="0"/>
      <p:bldP spid="46" grpId="0"/>
      <p:bldP spid="47" grpId="0"/>
      <p:bldP spid="48" grpId="0"/>
      <p:bldP spid="57" grpId="0"/>
      <p:bldP spid="58" grpId="0"/>
      <p:bldP spid="59" grpId="0"/>
      <p:bldP spid="60" grpId="0"/>
      <p:bldP spid="61" grpId="0"/>
      <p:bldP spid="44" grpId="0"/>
      <p:bldP spid="45" grpId="0" animBg="1"/>
      <p:bldP spid="4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Isosceles Triangle 91"/>
          <p:cNvSpPr/>
          <p:nvPr/>
        </p:nvSpPr>
        <p:spPr>
          <a:xfrm rot="3600000" flipH="1">
            <a:off x="7802195" y="2900044"/>
            <a:ext cx="488244" cy="420901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Donut 92"/>
          <p:cNvSpPr/>
          <p:nvPr/>
        </p:nvSpPr>
        <p:spPr>
          <a:xfrm flipH="1">
            <a:off x="6937324" y="2177466"/>
            <a:ext cx="1444124" cy="1444124"/>
          </a:xfrm>
          <a:prstGeom prst="donut">
            <a:avLst>
              <a:gd name="adj" fmla="val 19079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94" name="Group 93"/>
          <p:cNvGrpSpPr/>
          <p:nvPr/>
        </p:nvGrpSpPr>
        <p:grpSpPr>
          <a:xfrm flipH="1">
            <a:off x="7742001" y="2565003"/>
            <a:ext cx="1762321" cy="446701"/>
            <a:chOff x="1793077" y="1463668"/>
            <a:chExt cx="1371600" cy="347664"/>
          </a:xfrm>
        </p:grpSpPr>
        <p:sp>
          <p:nvSpPr>
            <p:cNvPr id="95" name="Round Same Side Corner Rectangle 94"/>
            <p:cNvSpPr/>
            <p:nvPr/>
          </p:nvSpPr>
          <p:spPr>
            <a:xfrm rot="16200000">
              <a:off x="2305045" y="951700"/>
              <a:ext cx="347664" cy="1371600"/>
            </a:xfrm>
            <a:prstGeom prst="round2Same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Text Placeholder 3"/>
            <p:cNvSpPr txBox="1"/>
            <p:nvPr/>
          </p:nvSpPr>
          <p:spPr>
            <a:xfrm>
              <a:off x="1852567" y="1511360"/>
              <a:ext cx="280710" cy="287448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24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</p:grpSp>
      <p:sp>
        <p:nvSpPr>
          <p:cNvPr id="99" name="Isosceles Triangle 98"/>
          <p:cNvSpPr/>
          <p:nvPr/>
        </p:nvSpPr>
        <p:spPr>
          <a:xfrm rot="3600000" flipH="1">
            <a:off x="7855770" y="4856742"/>
            <a:ext cx="488244" cy="420901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Donut 99"/>
          <p:cNvSpPr/>
          <p:nvPr/>
        </p:nvSpPr>
        <p:spPr>
          <a:xfrm flipH="1">
            <a:off x="6990899" y="4134164"/>
            <a:ext cx="1444124" cy="1444124"/>
          </a:xfrm>
          <a:prstGeom prst="donut">
            <a:avLst>
              <a:gd name="adj" fmla="val 19079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01" name="Group 100"/>
          <p:cNvGrpSpPr/>
          <p:nvPr/>
        </p:nvGrpSpPr>
        <p:grpSpPr>
          <a:xfrm flipH="1">
            <a:off x="7795580" y="4525792"/>
            <a:ext cx="1762321" cy="446702"/>
            <a:chOff x="1793075" y="1466851"/>
            <a:chExt cx="1371600" cy="347664"/>
          </a:xfrm>
        </p:grpSpPr>
        <p:sp>
          <p:nvSpPr>
            <p:cNvPr id="102" name="Round Same Side Corner Rectangle 101"/>
            <p:cNvSpPr/>
            <p:nvPr/>
          </p:nvSpPr>
          <p:spPr>
            <a:xfrm rot="16200000">
              <a:off x="2305043" y="954883"/>
              <a:ext cx="347664" cy="1371600"/>
            </a:xfrm>
            <a:prstGeom prst="round2Same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3" name="Text Placeholder 3"/>
            <p:cNvSpPr txBox="1"/>
            <p:nvPr/>
          </p:nvSpPr>
          <p:spPr>
            <a:xfrm>
              <a:off x="1852568" y="1504811"/>
              <a:ext cx="280710" cy="287448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24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</a:p>
          </p:txBody>
        </p:sp>
      </p:grpSp>
      <p:cxnSp>
        <p:nvCxnSpPr>
          <p:cNvPr id="109" name="Straight Connector 108"/>
          <p:cNvCxnSpPr/>
          <p:nvPr/>
        </p:nvCxnSpPr>
        <p:spPr>
          <a:xfrm>
            <a:off x="5619374" y="1894391"/>
            <a:ext cx="1392955" cy="722061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rot="10800000" flipV="1">
            <a:off x="5619374" y="3182601"/>
            <a:ext cx="1392955" cy="722063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rot="10800000" flipV="1">
            <a:off x="5619374" y="5034244"/>
            <a:ext cx="1392955" cy="722063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619374" y="3958238"/>
            <a:ext cx="1392955" cy="722061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Isosceles Triangle 114"/>
          <p:cNvSpPr/>
          <p:nvPr/>
        </p:nvSpPr>
        <p:spPr>
          <a:xfrm rot="18000000">
            <a:off x="4309118" y="1894908"/>
            <a:ext cx="488244" cy="420901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Donut 115"/>
          <p:cNvSpPr/>
          <p:nvPr/>
        </p:nvSpPr>
        <p:spPr>
          <a:xfrm>
            <a:off x="4218111" y="1172329"/>
            <a:ext cx="1444124" cy="1444124"/>
          </a:xfrm>
          <a:prstGeom prst="donut">
            <a:avLst>
              <a:gd name="adj" fmla="val 19079"/>
            </a:avLst>
          </a:prstGeom>
          <a:solidFill>
            <a:srgbClr val="AE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54"/>
          <p:cNvGrpSpPr/>
          <p:nvPr/>
        </p:nvGrpSpPr>
        <p:grpSpPr>
          <a:xfrm>
            <a:off x="3095238" y="1563958"/>
            <a:ext cx="1762321" cy="446702"/>
            <a:chOff x="1793078" y="1466850"/>
            <a:chExt cx="1371600" cy="347664"/>
          </a:xfrm>
        </p:grpSpPr>
        <p:sp>
          <p:nvSpPr>
            <p:cNvPr id="118" name="Round Same Side Corner Rectangle 117"/>
            <p:cNvSpPr/>
            <p:nvPr/>
          </p:nvSpPr>
          <p:spPr>
            <a:xfrm rot="16200000">
              <a:off x="2305046" y="954882"/>
              <a:ext cx="347664" cy="1371600"/>
            </a:xfrm>
            <a:prstGeom prst="round2SameRect">
              <a:avLst/>
            </a:prstGeom>
            <a:solidFill>
              <a:srgbClr val="AE00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9" name="Text Placeholder 3"/>
            <p:cNvSpPr txBox="1"/>
            <p:nvPr/>
          </p:nvSpPr>
          <p:spPr>
            <a:xfrm>
              <a:off x="1870252" y="1491734"/>
              <a:ext cx="266988" cy="287448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24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</a:p>
          </p:txBody>
        </p:sp>
      </p:grpSp>
      <p:sp>
        <p:nvSpPr>
          <p:cNvPr id="122" name="Isosceles Triangle 121"/>
          <p:cNvSpPr/>
          <p:nvPr/>
        </p:nvSpPr>
        <p:spPr>
          <a:xfrm rot="18000000">
            <a:off x="4309118" y="3905181"/>
            <a:ext cx="488244" cy="420901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Donut 122"/>
          <p:cNvSpPr/>
          <p:nvPr/>
        </p:nvSpPr>
        <p:spPr>
          <a:xfrm>
            <a:off x="4218111" y="3182602"/>
            <a:ext cx="1444124" cy="1444124"/>
          </a:xfrm>
          <a:prstGeom prst="donut">
            <a:avLst>
              <a:gd name="adj" fmla="val 19079"/>
            </a:avLst>
          </a:prstGeom>
          <a:solidFill>
            <a:srgbClr val="AE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24" name="Group 79"/>
          <p:cNvGrpSpPr/>
          <p:nvPr/>
        </p:nvGrpSpPr>
        <p:grpSpPr>
          <a:xfrm>
            <a:off x="3095240" y="3574230"/>
            <a:ext cx="1762321" cy="446702"/>
            <a:chOff x="1793079" y="1466851"/>
            <a:chExt cx="1371600" cy="347664"/>
          </a:xfrm>
        </p:grpSpPr>
        <p:sp>
          <p:nvSpPr>
            <p:cNvPr id="125" name="Round Same Side Corner Rectangle 124"/>
            <p:cNvSpPr/>
            <p:nvPr/>
          </p:nvSpPr>
          <p:spPr>
            <a:xfrm rot="16200000">
              <a:off x="2305047" y="954883"/>
              <a:ext cx="347664" cy="1371600"/>
            </a:xfrm>
            <a:prstGeom prst="round2SameRect">
              <a:avLst/>
            </a:prstGeom>
            <a:solidFill>
              <a:srgbClr val="AE00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6" name="Text Placeholder 3"/>
            <p:cNvSpPr txBox="1"/>
            <p:nvPr/>
          </p:nvSpPr>
          <p:spPr>
            <a:xfrm>
              <a:off x="1874210" y="1504811"/>
              <a:ext cx="280710" cy="287448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24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</a:p>
          </p:txBody>
        </p:sp>
      </p:grpSp>
      <p:sp>
        <p:nvSpPr>
          <p:cNvPr id="129" name="Isosceles Triangle 128"/>
          <p:cNvSpPr/>
          <p:nvPr/>
        </p:nvSpPr>
        <p:spPr>
          <a:xfrm rot="18000000">
            <a:off x="4309118" y="5915452"/>
            <a:ext cx="488244" cy="420901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Donut 129"/>
          <p:cNvSpPr/>
          <p:nvPr/>
        </p:nvSpPr>
        <p:spPr>
          <a:xfrm>
            <a:off x="4218111" y="5192874"/>
            <a:ext cx="1444124" cy="1444124"/>
          </a:xfrm>
          <a:prstGeom prst="donut">
            <a:avLst>
              <a:gd name="adj" fmla="val 19079"/>
            </a:avLst>
          </a:prstGeom>
          <a:solidFill>
            <a:srgbClr val="AE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1" name="Group 86"/>
          <p:cNvGrpSpPr/>
          <p:nvPr/>
        </p:nvGrpSpPr>
        <p:grpSpPr>
          <a:xfrm>
            <a:off x="3095240" y="5584502"/>
            <a:ext cx="1762321" cy="446702"/>
            <a:chOff x="1793079" y="1466851"/>
            <a:chExt cx="1371600" cy="347664"/>
          </a:xfrm>
        </p:grpSpPr>
        <p:sp>
          <p:nvSpPr>
            <p:cNvPr id="132" name="Round Same Side Corner Rectangle 131"/>
            <p:cNvSpPr/>
            <p:nvPr/>
          </p:nvSpPr>
          <p:spPr>
            <a:xfrm rot="16200000">
              <a:off x="2305047" y="954883"/>
              <a:ext cx="347664" cy="1371600"/>
            </a:xfrm>
            <a:prstGeom prst="round2SameRect">
              <a:avLst/>
            </a:prstGeom>
            <a:solidFill>
              <a:srgbClr val="AE00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3" name="Text Placeholder 3"/>
            <p:cNvSpPr txBox="1"/>
            <p:nvPr/>
          </p:nvSpPr>
          <p:spPr>
            <a:xfrm>
              <a:off x="1874210" y="1504811"/>
              <a:ext cx="280710" cy="287448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24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</a:p>
          </p:txBody>
        </p:sp>
      </p:grpSp>
      <p:sp>
        <p:nvSpPr>
          <p:cNvPr id="45" name="TextBox 23"/>
          <p:cNvSpPr txBox="1"/>
          <p:nvPr/>
        </p:nvSpPr>
        <p:spPr>
          <a:xfrm>
            <a:off x="794147" y="5596751"/>
            <a:ext cx="23068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6" name="TextBox 24"/>
          <p:cNvSpPr txBox="1"/>
          <p:nvPr/>
        </p:nvSpPr>
        <p:spPr>
          <a:xfrm>
            <a:off x="1480088" y="5192874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7" name="TextBox 23"/>
          <p:cNvSpPr txBox="1"/>
          <p:nvPr/>
        </p:nvSpPr>
        <p:spPr>
          <a:xfrm>
            <a:off x="832247" y="3944134"/>
            <a:ext cx="23068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8" name="TextBox 24"/>
          <p:cNvSpPr txBox="1"/>
          <p:nvPr/>
        </p:nvSpPr>
        <p:spPr>
          <a:xfrm>
            <a:off x="1518188" y="3540257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9" name="TextBox 23"/>
          <p:cNvSpPr txBox="1"/>
          <p:nvPr/>
        </p:nvSpPr>
        <p:spPr>
          <a:xfrm>
            <a:off x="832247" y="1887640"/>
            <a:ext cx="23068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0" name="TextBox 24"/>
          <p:cNvSpPr txBox="1"/>
          <p:nvPr/>
        </p:nvSpPr>
        <p:spPr>
          <a:xfrm>
            <a:off x="1518188" y="1483763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1" name="TextBox 23"/>
          <p:cNvSpPr txBox="1"/>
          <p:nvPr/>
        </p:nvSpPr>
        <p:spPr>
          <a:xfrm>
            <a:off x="9643632" y="2878601"/>
            <a:ext cx="23068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2" name="TextBox 24"/>
          <p:cNvSpPr txBox="1"/>
          <p:nvPr/>
        </p:nvSpPr>
        <p:spPr>
          <a:xfrm>
            <a:off x="9643632" y="2474724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3" name="TextBox 23"/>
          <p:cNvSpPr txBox="1"/>
          <p:nvPr/>
        </p:nvSpPr>
        <p:spPr>
          <a:xfrm>
            <a:off x="9643632" y="4945526"/>
            <a:ext cx="23068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4" name="TextBox 24"/>
          <p:cNvSpPr txBox="1"/>
          <p:nvPr/>
        </p:nvSpPr>
        <p:spPr>
          <a:xfrm>
            <a:off x="9643632" y="4541649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1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2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43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5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000"/>
                            </p:stCondLst>
                            <p:childTnLst>
                              <p:par>
                                <p:cTn id="7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8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500"/>
                            </p:stCondLst>
                            <p:childTnLst>
                              <p:par>
                                <p:cTn id="8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6000"/>
                            </p:stCondLst>
                            <p:childTnLst>
                              <p:par>
                                <p:cTn id="96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8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65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70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1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7500"/>
                            </p:stCondLst>
                            <p:childTnLst>
                              <p:par>
                                <p:cTn id="1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8000"/>
                            </p:stCondLst>
                            <p:childTnLst>
                              <p:par>
                                <p:cTn id="122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8500"/>
                            </p:stCondLst>
                            <p:childTnLst>
                              <p:par>
                                <p:cTn id="1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9000"/>
                            </p:stCondLst>
                            <p:childTnLst>
                              <p:par>
                                <p:cTn id="1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3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9500"/>
                            </p:stCondLst>
                            <p:childTnLst>
                              <p:par>
                                <p:cTn id="13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  <p:bldP spid="93" grpId="0" animBg="1"/>
      <p:bldP spid="99" grpId="0" animBg="1"/>
      <p:bldP spid="100" grpId="0" animBg="1"/>
      <p:bldP spid="115" grpId="0" animBg="1"/>
      <p:bldP spid="116" grpId="0" animBg="1"/>
      <p:bldP spid="122" grpId="0" animBg="1"/>
      <p:bldP spid="123" grpId="0" animBg="1"/>
      <p:bldP spid="129" grpId="0" animBg="1"/>
      <p:bldP spid="130" grpId="0" animBg="1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41" grpId="0"/>
      <p:bldP spid="42" grpId="0" animBg="1"/>
      <p:bldP spid="4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7"/>
          <p:cNvSpPr/>
          <p:nvPr/>
        </p:nvSpPr>
        <p:spPr>
          <a:xfrm>
            <a:off x="3269672" y="1"/>
            <a:ext cx="9588726" cy="7232650"/>
          </a:xfrm>
          <a:custGeom>
            <a:avLst/>
            <a:gdLst>
              <a:gd name="connsiteX0" fmla="*/ 0 w 7664245"/>
              <a:gd name="connsiteY0" fmla="*/ 0 h 6858000"/>
              <a:gd name="connsiteX1" fmla="*/ 7664245 w 7664245"/>
              <a:gd name="connsiteY1" fmla="*/ 0 h 6858000"/>
              <a:gd name="connsiteX2" fmla="*/ 7664245 w 7664245"/>
              <a:gd name="connsiteY2" fmla="*/ 6858000 h 6858000"/>
              <a:gd name="connsiteX3" fmla="*/ 0 w 7664245"/>
              <a:gd name="connsiteY3" fmla="*/ 6858000 h 6858000"/>
              <a:gd name="connsiteX4" fmla="*/ 0 w 7664245"/>
              <a:gd name="connsiteY4" fmla="*/ 0 h 6858000"/>
              <a:gd name="connsiteX0-1" fmla="*/ 3657600 w 7664245"/>
              <a:gd name="connsiteY0-2" fmla="*/ 0 h 6858000"/>
              <a:gd name="connsiteX1-3" fmla="*/ 7664245 w 7664245"/>
              <a:gd name="connsiteY1-4" fmla="*/ 0 h 6858000"/>
              <a:gd name="connsiteX2-5" fmla="*/ 7664245 w 7664245"/>
              <a:gd name="connsiteY2-6" fmla="*/ 6858000 h 6858000"/>
              <a:gd name="connsiteX3-7" fmla="*/ 0 w 7664245"/>
              <a:gd name="connsiteY3-8" fmla="*/ 6858000 h 6858000"/>
              <a:gd name="connsiteX4-9" fmla="*/ 3657600 w 7664245"/>
              <a:gd name="connsiteY4-10" fmla="*/ 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664245" h="6858000">
                <a:moveTo>
                  <a:pt x="3657600" y="0"/>
                </a:moveTo>
                <a:lnTo>
                  <a:pt x="7664245" y="0"/>
                </a:lnTo>
                <a:lnTo>
                  <a:pt x="7664245" y="6858000"/>
                </a:lnTo>
                <a:lnTo>
                  <a:pt x="0" y="6858000"/>
                </a:lnTo>
                <a:lnTo>
                  <a:pt x="3657600" y="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5" tIns="48218" rIns="96435" bIns="48218"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8" name="Pentagon 25"/>
          <p:cNvSpPr/>
          <p:nvPr/>
        </p:nvSpPr>
        <p:spPr>
          <a:xfrm>
            <a:off x="486027" y="2485156"/>
            <a:ext cx="640703" cy="384003"/>
          </a:xfrm>
          <a:prstGeom prst="homePlat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rgbClr val="E46C0A">
                  <a:tint val="0"/>
                </a:srgb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5" tIns="48218" rIns="96435" bIns="48218" rtlCol="0" anchor="ctr"/>
          <a:lstStyle/>
          <a:p>
            <a:pPr algn="ctr"/>
            <a:r>
              <a:rPr lang="en-US" sz="2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01</a:t>
            </a:r>
            <a:endParaRPr lang="en-GB" sz="211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9" name="Rectangle 26"/>
          <p:cNvSpPr/>
          <p:nvPr/>
        </p:nvSpPr>
        <p:spPr>
          <a:xfrm>
            <a:off x="1182611" y="2429960"/>
            <a:ext cx="3925222" cy="512876"/>
          </a:xfrm>
          <a:prstGeom prst="rect">
            <a:avLst/>
          </a:prstGeom>
        </p:spPr>
        <p:txBody>
          <a:bodyPr wrap="square" lIns="96435" tIns="48218" rIns="96435" bIns="4821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0" name="Pentagon 33"/>
          <p:cNvSpPr/>
          <p:nvPr/>
        </p:nvSpPr>
        <p:spPr>
          <a:xfrm>
            <a:off x="486027" y="3424324"/>
            <a:ext cx="640703" cy="384003"/>
          </a:xfrm>
          <a:prstGeom prst="homePlat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rgbClr val="E46C0A">
                  <a:tint val="0"/>
                </a:srgb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5" tIns="48218" rIns="96435" bIns="48218" rtlCol="0" anchor="ctr"/>
          <a:lstStyle/>
          <a:p>
            <a:pPr algn="ctr"/>
            <a:r>
              <a:rPr lang="en-US" sz="2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02</a:t>
            </a:r>
            <a:endParaRPr lang="en-GB" sz="211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1" name="Rectangle 34"/>
          <p:cNvSpPr/>
          <p:nvPr/>
        </p:nvSpPr>
        <p:spPr>
          <a:xfrm>
            <a:off x="1182611" y="3369127"/>
            <a:ext cx="3469536" cy="512876"/>
          </a:xfrm>
          <a:prstGeom prst="rect">
            <a:avLst/>
          </a:prstGeom>
        </p:spPr>
        <p:txBody>
          <a:bodyPr wrap="square" lIns="96435" tIns="48218" rIns="96435" bIns="4821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2" name="Pentagon 36"/>
          <p:cNvSpPr/>
          <p:nvPr/>
        </p:nvSpPr>
        <p:spPr>
          <a:xfrm>
            <a:off x="486027" y="4350173"/>
            <a:ext cx="640703" cy="384003"/>
          </a:xfrm>
          <a:prstGeom prst="homePlat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rgbClr val="E46C0A">
                  <a:tint val="0"/>
                </a:srgb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5" tIns="48218" rIns="96435" bIns="48218" rtlCol="0" anchor="ctr"/>
          <a:lstStyle/>
          <a:p>
            <a:pPr algn="ctr"/>
            <a:r>
              <a:rPr lang="en-US" sz="2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03</a:t>
            </a:r>
            <a:endParaRPr lang="en-GB" sz="211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3" name="Rectangle 37"/>
          <p:cNvSpPr/>
          <p:nvPr/>
        </p:nvSpPr>
        <p:spPr>
          <a:xfrm>
            <a:off x="1182613" y="4294975"/>
            <a:ext cx="3304846" cy="512876"/>
          </a:xfrm>
          <a:prstGeom prst="rect">
            <a:avLst/>
          </a:prstGeom>
        </p:spPr>
        <p:txBody>
          <a:bodyPr wrap="square" lIns="96435" tIns="48218" rIns="96435" bIns="4821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4" name="Pentagon 39"/>
          <p:cNvSpPr/>
          <p:nvPr/>
        </p:nvSpPr>
        <p:spPr>
          <a:xfrm>
            <a:off x="486027" y="5318885"/>
            <a:ext cx="640703" cy="384003"/>
          </a:xfrm>
          <a:prstGeom prst="homePlat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rgbClr val="E46C0A">
                  <a:tint val="0"/>
                </a:srgb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5" tIns="48218" rIns="96435" bIns="48218" rtlCol="0" anchor="ctr"/>
          <a:lstStyle/>
          <a:p>
            <a:pPr algn="ctr"/>
            <a:r>
              <a:rPr lang="en-US" sz="211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04</a:t>
            </a:r>
            <a:endParaRPr lang="en-GB" sz="211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5" name="Rectangle 40"/>
          <p:cNvSpPr/>
          <p:nvPr/>
        </p:nvSpPr>
        <p:spPr>
          <a:xfrm>
            <a:off x="1182612" y="5263689"/>
            <a:ext cx="3014515" cy="512876"/>
          </a:xfrm>
          <a:prstGeom prst="rect">
            <a:avLst/>
          </a:prstGeom>
        </p:spPr>
        <p:txBody>
          <a:bodyPr wrap="square" lIns="96435" tIns="48218" rIns="96435" bIns="4821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146" name="Group 3"/>
          <p:cNvGrpSpPr/>
          <p:nvPr/>
        </p:nvGrpSpPr>
        <p:grpSpPr>
          <a:xfrm>
            <a:off x="4845199" y="2914229"/>
            <a:ext cx="2222628" cy="964353"/>
            <a:chOff x="5621315" y="2514600"/>
            <a:chExt cx="2107496" cy="914400"/>
          </a:xfrm>
        </p:grpSpPr>
        <p:sp>
          <p:nvSpPr>
            <p:cNvPr id="147" name="Parallelogram 14"/>
            <p:cNvSpPr/>
            <p:nvPr/>
          </p:nvSpPr>
          <p:spPr>
            <a:xfrm>
              <a:off x="5621315" y="2514600"/>
              <a:ext cx="2107496" cy="914400"/>
            </a:xfrm>
            <a:prstGeom prst="parallelogram">
              <a:avLst>
                <a:gd name="adj" fmla="val 52419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8" name="AutoShape 59"/>
            <p:cNvSpPr/>
            <p:nvPr/>
          </p:nvSpPr>
          <p:spPr bwMode="auto">
            <a:xfrm>
              <a:off x="6442494" y="2777487"/>
              <a:ext cx="465138" cy="464344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6788" tIns="26788" rIns="26788" bIns="26788" anchor="ctr"/>
            <a:lstStyle/>
            <a:p>
              <a:pPr algn="ctr" defTabSz="240665" hangingPunct="0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sym typeface="Gill Sans" charset="0"/>
              </a:endParaRPr>
            </a:p>
          </p:txBody>
        </p:sp>
      </p:grpSp>
      <p:grpSp>
        <p:nvGrpSpPr>
          <p:cNvPr id="149" name="Group 1"/>
          <p:cNvGrpSpPr/>
          <p:nvPr/>
        </p:nvGrpSpPr>
        <p:grpSpPr>
          <a:xfrm>
            <a:off x="5415518" y="1644154"/>
            <a:ext cx="2222628" cy="964353"/>
            <a:chOff x="6162090" y="1310315"/>
            <a:chExt cx="2107496" cy="914400"/>
          </a:xfrm>
        </p:grpSpPr>
        <p:sp>
          <p:nvSpPr>
            <p:cNvPr id="150" name="Parallelogram 13"/>
            <p:cNvSpPr/>
            <p:nvPr/>
          </p:nvSpPr>
          <p:spPr>
            <a:xfrm>
              <a:off x="6162090" y="1310315"/>
              <a:ext cx="2107496" cy="914400"/>
            </a:xfrm>
            <a:prstGeom prst="parallelogram">
              <a:avLst>
                <a:gd name="adj" fmla="val 52419"/>
              </a:avLst>
            </a:prstGeom>
            <a:solidFill>
              <a:srgbClr val="AE00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151" name="Group 42"/>
            <p:cNvGrpSpPr/>
            <p:nvPr/>
          </p:nvGrpSpPr>
          <p:grpSpPr>
            <a:xfrm>
              <a:off x="6983269" y="1549630"/>
              <a:ext cx="465138" cy="435769"/>
              <a:chOff x="5368132" y="3540125"/>
              <a:chExt cx="465138" cy="435769"/>
            </a:xfrm>
            <a:solidFill>
              <a:schemeClr val="bg2"/>
            </a:solidFill>
          </p:grpSpPr>
          <p:sp>
            <p:nvSpPr>
              <p:cNvPr id="152" name="AutoShape 110"/>
              <p:cNvSpPr/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 sz="1545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53" name="AutoShape 111"/>
              <p:cNvSpPr/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 sz="1545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154" name="Group 5"/>
          <p:cNvGrpSpPr/>
          <p:nvPr/>
        </p:nvGrpSpPr>
        <p:grpSpPr>
          <a:xfrm>
            <a:off x="3614129" y="5454379"/>
            <a:ext cx="2222628" cy="964353"/>
            <a:chOff x="4454013" y="4923170"/>
            <a:chExt cx="2107496" cy="914400"/>
          </a:xfrm>
        </p:grpSpPr>
        <p:sp>
          <p:nvSpPr>
            <p:cNvPr id="155" name="Parallelogram 16"/>
            <p:cNvSpPr/>
            <p:nvPr/>
          </p:nvSpPr>
          <p:spPr>
            <a:xfrm>
              <a:off x="4454013" y="4923170"/>
              <a:ext cx="2107496" cy="914400"/>
            </a:xfrm>
            <a:prstGeom prst="parallelogram">
              <a:avLst>
                <a:gd name="adj" fmla="val 52419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156" name="Group 45"/>
            <p:cNvGrpSpPr/>
            <p:nvPr/>
          </p:nvGrpSpPr>
          <p:grpSpPr>
            <a:xfrm>
              <a:off x="5348217" y="5147801"/>
              <a:ext cx="319088" cy="465138"/>
              <a:chOff x="3582988" y="3510757"/>
              <a:chExt cx="319088" cy="465138"/>
            </a:xfrm>
            <a:solidFill>
              <a:schemeClr val="bg2"/>
            </a:solidFill>
          </p:grpSpPr>
          <p:sp>
            <p:nvSpPr>
              <p:cNvPr id="157" name="AutoShape 113"/>
              <p:cNvSpPr/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7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sym typeface="Gill Sans" charset="0"/>
                </a:endParaRPr>
              </a:p>
            </p:txBody>
          </p:sp>
          <p:sp>
            <p:nvSpPr>
              <p:cNvPr id="158" name="AutoShape 114"/>
              <p:cNvSpPr/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  <a:sym typeface="Gill Sans" charset="0"/>
                </a:endParaRPr>
              </a:p>
            </p:txBody>
          </p:sp>
        </p:grpSp>
      </p:grpSp>
      <p:grpSp>
        <p:nvGrpSpPr>
          <p:cNvPr id="159" name="Group 4"/>
          <p:cNvGrpSpPr/>
          <p:nvPr/>
        </p:nvGrpSpPr>
        <p:grpSpPr>
          <a:xfrm>
            <a:off x="4234503" y="4184304"/>
            <a:ext cx="2222628" cy="964353"/>
            <a:chOff x="5042252" y="3718885"/>
            <a:chExt cx="2107496" cy="914400"/>
          </a:xfrm>
        </p:grpSpPr>
        <p:sp>
          <p:nvSpPr>
            <p:cNvPr id="160" name="Parallelogram 15"/>
            <p:cNvSpPr/>
            <p:nvPr/>
          </p:nvSpPr>
          <p:spPr>
            <a:xfrm>
              <a:off x="5042252" y="3718885"/>
              <a:ext cx="2107496" cy="914400"/>
            </a:xfrm>
            <a:prstGeom prst="parallelogram">
              <a:avLst>
                <a:gd name="adj" fmla="val 52419"/>
              </a:avLst>
            </a:prstGeom>
            <a:solidFill>
              <a:srgbClr val="AE00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161" name="Group 48"/>
            <p:cNvGrpSpPr/>
            <p:nvPr/>
          </p:nvGrpSpPr>
          <p:grpSpPr>
            <a:xfrm>
              <a:off x="5863431" y="3980425"/>
              <a:ext cx="465138" cy="391319"/>
              <a:chOff x="5368132" y="2625725"/>
              <a:chExt cx="465138" cy="391319"/>
            </a:xfrm>
            <a:solidFill>
              <a:schemeClr val="bg2"/>
            </a:solidFill>
          </p:grpSpPr>
          <p:sp>
            <p:nvSpPr>
              <p:cNvPr id="162" name="AutoShape 120"/>
              <p:cNvSpPr/>
              <p:nvPr/>
            </p:nvSpPr>
            <p:spPr bwMode="auto">
              <a:xfrm>
                <a:off x="5484813" y="272732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 sz="1545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63" name="AutoShape 121"/>
              <p:cNvSpPr/>
              <p:nvPr/>
            </p:nvSpPr>
            <p:spPr bwMode="auto">
              <a:xfrm>
                <a:off x="5542757" y="278526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 sz="1545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64" name="AutoShape 122"/>
              <p:cNvSpPr/>
              <p:nvPr/>
            </p:nvSpPr>
            <p:spPr bwMode="auto">
              <a:xfrm>
                <a:off x="5368132" y="262572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6788" tIns="26788" rIns="26788" bIns="26788" anchor="ctr"/>
              <a:lstStyle/>
              <a:p>
                <a:pPr algn="ctr" defTabSz="240665" hangingPunct="0"/>
                <a:endParaRPr lang="en-US" sz="1545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sp>
        <p:nvSpPr>
          <p:cNvPr id="30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1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32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 animBg="1"/>
      <p:bldP spid="138" grpId="0" animBg="1"/>
      <p:bldP spid="139" grpId="0"/>
      <p:bldP spid="140" grpId="0" animBg="1"/>
      <p:bldP spid="141" grpId="0"/>
      <p:bldP spid="142" grpId="0" animBg="1"/>
      <p:bldP spid="143" grpId="0"/>
      <p:bldP spid="144" grpId="0" animBg="1"/>
      <p:bldP spid="145" grpId="0"/>
      <p:bldP spid="30" grpId="0"/>
      <p:bldP spid="31" grpId="0" animBg="1"/>
      <p:bldP spid="3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任意多边形 178"/>
          <p:cNvSpPr/>
          <p:nvPr/>
        </p:nvSpPr>
        <p:spPr bwMode="auto">
          <a:xfrm>
            <a:off x="2267202" y="1450497"/>
            <a:ext cx="1567674" cy="3454106"/>
          </a:xfrm>
          <a:custGeom>
            <a:avLst/>
            <a:gdLst>
              <a:gd name="connsiteX0" fmla="*/ 234950 w 1428751"/>
              <a:gd name="connsiteY0" fmla="*/ 0 h 3148013"/>
              <a:gd name="connsiteX1" fmla="*/ 239712 w 1428751"/>
              <a:gd name="connsiteY1" fmla="*/ 0 h 3148013"/>
              <a:gd name="connsiteX2" fmla="*/ 276225 w 1428751"/>
              <a:gd name="connsiteY2" fmla="*/ 0 h 3148013"/>
              <a:gd name="connsiteX3" fmla="*/ 319088 w 1428751"/>
              <a:gd name="connsiteY3" fmla="*/ 0 h 3148013"/>
              <a:gd name="connsiteX4" fmla="*/ 361950 w 1428751"/>
              <a:gd name="connsiteY4" fmla="*/ 0 h 3148013"/>
              <a:gd name="connsiteX5" fmla="*/ 361951 w 1428751"/>
              <a:gd name="connsiteY5" fmla="*/ 0 h 3148013"/>
              <a:gd name="connsiteX6" fmla="*/ 404813 w 1428751"/>
              <a:gd name="connsiteY6" fmla="*/ 0 h 3148013"/>
              <a:gd name="connsiteX7" fmla="*/ 446088 w 1428751"/>
              <a:gd name="connsiteY7" fmla="*/ 0 h 3148013"/>
              <a:gd name="connsiteX8" fmla="*/ 488950 w 1428751"/>
              <a:gd name="connsiteY8" fmla="*/ 0 h 3148013"/>
              <a:gd name="connsiteX9" fmla="*/ 488951 w 1428751"/>
              <a:gd name="connsiteY9" fmla="*/ 0 h 3148013"/>
              <a:gd name="connsiteX10" fmla="*/ 531813 w 1428751"/>
              <a:gd name="connsiteY10" fmla="*/ 0 h 3148013"/>
              <a:gd name="connsiteX11" fmla="*/ 576263 w 1428751"/>
              <a:gd name="connsiteY11" fmla="*/ 0 h 3148013"/>
              <a:gd name="connsiteX12" fmla="*/ 617538 w 1428751"/>
              <a:gd name="connsiteY12" fmla="*/ 0 h 3148013"/>
              <a:gd name="connsiteX13" fmla="*/ 660400 w 1428751"/>
              <a:gd name="connsiteY13" fmla="*/ 0 h 3148013"/>
              <a:gd name="connsiteX14" fmla="*/ 660401 w 1428751"/>
              <a:gd name="connsiteY14" fmla="*/ 0 h 3148013"/>
              <a:gd name="connsiteX15" fmla="*/ 703263 w 1428751"/>
              <a:gd name="connsiteY15" fmla="*/ 0 h 3148013"/>
              <a:gd name="connsiteX16" fmla="*/ 744538 w 1428751"/>
              <a:gd name="connsiteY16" fmla="*/ 0 h 3148013"/>
              <a:gd name="connsiteX17" fmla="*/ 787400 w 1428751"/>
              <a:gd name="connsiteY17" fmla="*/ 0 h 3148013"/>
              <a:gd name="connsiteX18" fmla="*/ 787401 w 1428751"/>
              <a:gd name="connsiteY18" fmla="*/ 0 h 3148013"/>
              <a:gd name="connsiteX19" fmla="*/ 830263 w 1428751"/>
              <a:gd name="connsiteY19" fmla="*/ 0 h 3148013"/>
              <a:gd name="connsiteX20" fmla="*/ 873125 w 1428751"/>
              <a:gd name="connsiteY20" fmla="*/ 0 h 3148013"/>
              <a:gd name="connsiteX21" fmla="*/ 873126 w 1428751"/>
              <a:gd name="connsiteY21" fmla="*/ 0 h 3148013"/>
              <a:gd name="connsiteX22" fmla="*/ 914400 w 1428751"/>
              <a:gd name="connsiteY22" fmla="*/ 0 h 3148013"/>
              <a:gd name="connsiteX23" fmla="*/ 958850 w 1428751"/>
              <a:gd name="connsiteY23" fmla="*/ 0 h 3148013"/>
              <a:gd name="connsiteX24" fmla="*/ 990600 w 1428751"/>
              <a:gd name="connsiteY24" fmla="*/ 0 h 3148013"/>
              <a:gd name="connsiteX25" fmla="*/ 1001713 w 1428751"/>
              <a:gd name="connsiteY25" fmla="*/ 0 h 3148013"/>
              <a:gd name="connsiteX26" fmla="*/ 1039813 w 1428751"/>
              <a:gd name="connsiteY26" fmla="*/ 4762 h 3148013"/>
              <a:gd name="connsiteX27" fmla="*/ 1044576 w 1428751"/>
              <a:gd name="connsiteY27" fmla="*/ 6350 h 3148013"/>
              <a:gd name="connsiteX28" fmla="*/ 1044576 w 1428751"/>
              <a:gd name="connsiteY28" fmla="*/ 6350 h 3148013"/>
              <a:gd name="connsiteX29" fmla="*/ 1084262 w 1428751"/>
              <a:gd name="connsiteY29" fmla="*/ 15875 h 3148013"/>
              <a:gd name="connsiteX30" fmla="*/ 1085850 w 1428751"/>
              <a:gd name="connsiteY30" fmla="*/ 17462 h 3148013"/>
              <a:gd name="connsiteX31" fmla="*/ 1085850 w 1428751"/>
              <a:gd name="connsiteY31" fmla="*/ 17462 h 3148013"/>
              <a:gd name="connsiteX32" fmla="*/ 1123950 w 1428751"/>
              <a:gd name="connsiteY32" fmla="*/ 34924 h 3148013"/>
              <a:gd name="connsiteX33" fmla="*/ 1128713 w 1428751"/>
              <a:gd name="connsiteY33" fmla="*/ 38099 h 3148013"/>
              <a:gd name="connsiteX34" fmla="*/ 1128713 w 1428751"/>
              <a:gd name="connsiteY34" fmla="*/ 38100 h 3148013"/>
              <a:gd name="connsiteX35" fmla="*/ 1160463 w 1428751"/>
              <a:gd name="connsiteY35" fmla="*/ 60325 h 3148013"/>
              <a:gd name="connsiteX36" fmla="*/ 1171576 w 1428751"/>
              <a:gd name="connsiteY36" fmla="*/ 73025 h 3148013"/>
              <a:gd name="connsiteX37" fmla="*/ 1171576 w 1428751"/>
              <a:gd name="connsiteY37" fmla="*/ 73026 h 3148013"/>
              <a:gd name="connsiteX38" fmla="*/ 1189037 w 1428751"/>
              <a:gd name="connsiteY38" fmla="*/ 92075 h 3148013"/>
              <a:gd name="connsiteX39" fmla="*/ 1211263 w 1428751"/>
              <a:gd name="connsiteY39" fmla="*/ 128587 h 3148013"/>
              <a:gd name="connsiteX40" fmla="*/ 1214438 w 1428751"/>
              <a:gd name="connsiteY40" fmla="*/ 136525 h 3148013"/>
              <a:gd name="connsiteX41" fmla="*/ 1225550 w 1428751"/>
              <a:gd name="connsiteY41" fmla="*/ 166687 h 3148013"/>
              <a:gd name="connsiteX42" fmla="*/ 1230313 w 1428751"/>
              <a:gd name="connsiteY42" fmla="*/ 209550 h 3148013"/>
              <a:gd name="connsiteX43" fmla="*/ 1230313 w 1428751"/>
              <a:gd name="connsiteY43" fmla="*/ 617537 h 3148013"/>
              <a:gd name="connsiteX44" fmla="*/ 1255713 w 1428751"/>
              <a:gd name="connsiteY44" fmla="*/ 638175 h 3148013"/>
              <a:gd name="connsiteX45" fmla="*/ 1411289 w 1428751"/>
              <a:gd name="connsiteY45" fmla="*/ 755650 h 3148013"/>
              <a:gd name="connsiteX46" fmla="*/ 1425576 w 1428751"/>
              <a:gd name="connsiteY46" fmla="*/ 769938 h 3148013"/>
              <a:gd name="connsiteX47" fmla="*/ 1428751 w 1428751"/>
              <a:gd name="connsiteY47" fmla="*/ 787400 h 3148013"/>
              <a:gd name="connsiteX48" fmla="*/ 1425576 w 1428751"/>
              <a:gd name="connsiteY48" fmla="*/ 803275 h 3148013"/>
              <a:gd name="connsiteX49" fmla="*/ 1411289 w 1428751"/>
              <a:gd name="connsiteY49" fmla="*/ 817563 h 3148013"/>
              <a:gd name="connsiteX50" fmla="*/ 1255713 w 1428751"/>
              <a:gd name="connsiteY50" fmla="*/ 935038 h 3148013"/>
              <a:gd name="connsiteX51" fmla="*/ 1255713 w 1428751"/>
              <a:gd name="connsiteY51" fmla="*/ 935038 h 3148013"/>
              <a:gd name="connsiteX52" fmla="*/ 1230313 w 1428751"/>
              <a:gd name="connsiteY52" fmla="*/ 955675 h 3148013"/>
              <a:gd name="connsiteX53" fmla="*/ 1230313 w 1428751"/>
              <a:gd name="connsiteY53" fmla="*/ 2940051 h 3148013"/>
              <a:gd name="connsiteX54" fmla="*/ 1225550 w 1428751"/>
              <a:gd name="connsiteY54" fmla="*/ 2982913 h 3148013"/>
              <a:gd name="connsiteX55" fmla="*/ 1214438 w 1428751"/>
              <a:gd name="connsiteY55" fmla="*/ 3011488 h 3148013"/>
              <a:gd name="connsiteX56" fmla="*/ 1211263 w 1428751"/>
              <a:gd name="connsiteY56" fmla="*/ 3021013 h 3148013"/>
              <a:gd name="connsiteX57" fmla="*/ 1189037 w 1428751"/>
              <a:gd name="connsiteY57" fmla="*/ 3055938 h 3148013"/>
              <a:gd name="connsiteX58" fmla="*/ 1171576 w 1428751"/>
              <a:gd name="connsiteY58" fmla="*/ 3074987 h 3148013"/>
              <a:gd name="connsiteX59" fmla="*/ 1171576 w 1428751"/>
              <a:gd name="connsiteY59" fmla="*/ 3074988 h 3148013"/>
              <a:gd name="connsiteX60" fmla="*/ 1160463 w 1428751"/>
              <a:gd name="connsiteY60" fmla="*/ 3087688 h 3148013"/>
              <a:gd name="connsiteX61" fmla="*/ 1128713 w 1428751"/>
              <a:gd name="connsiteY61" fmla="*/ 3109913 h 3148013"/>
              <a:gd name="connsiteX62" fmla="*/ 1128713 w 1428751"/>
              <a:gd name="connsiteY62" fmla="*/ 3109913 h 3148013"/>
              <a:gd name="connsiteX63" fmla="*/ 1123950 w 1428751"/>
              <a:gd name="connsiteY63" fmla="*/ 3113088 h 3148013"/>
              <a:gd name="connsiteX64" fmla="*/ 1085850 w 1428751"/>
              <a:gd name="connsiteY64" fmla="*/ 3130550 h 3148013"/>
              <a:gd name="connsiteX65" fmla="*/ 1084262 w 1428751"/>
              <a:gd name="connsiteY65" fmla="*/ 3132138 h 3148013"/>
              <a:gd name="connsiteX66" fmla="*/ 1044576 w 1428751"/>
              <a:gd name="connsiteY66" fmla="*/ 3143250 h 3148013"/>
              <a:gd name="connsiteX67" fmla="*/ 1044576 w 1428751"/>
              <a:gd name="connsiteY67" fmla="*/ 3143251 h 3148013"/>
              <a:gd name="connsiteX68" fmla="*/ 1039813 w 1428751"/>
              <a:gd name="connsiteY68" fmla="*/ 3144838 h 3148013"/>
              <a:gd name="connsiteX69" fmla="*/ 1001713 w 1428751"/>
              <a:gd name="connsiteY69" fmla="*/ 3148013 h 3148013"/>
              <a:gd name="connsiteX70" fmla="*/ 990600 w 1428751"/>
              <a:gd name="connsiteY70" fmla="*/ 3148013 h 3148013"/>
              <a:gd name="connsiteX71" fmla="*/ 958850 w 1428751"/>
              <a:gd name="connsiteY71" fmla="*/ 3148013 h 3148013"/>
              <a:gd name="connsiteX72" fmla="*/ 914400 w 1428751"/>
              <a:gd name="connsiteY72" fmla="*/ 3148013 h 3148013"/>
              <a:gd name="connsiteX73" fmla="*/ 873126 w 1428751"/>
              <a:gd name="connsiteY73" fmla="*/ 3148013 h 3148013"/>
              <a:gd name="connsiteX74" fmla="*/ 873125 w 1428751"/>
              <a:gd name="connsiteY74" fmla="*/ 3148013 h 3148013"/>
              <a:gd name="connsiteX75" fmla="*/ 830263 w 1428751"/>
              <a:gd name="connsiteY75" fmla="*/ 3148013 h 3148013"/>
              <a:gd name="connsiteX76" fmla="*/ 787401 w 1428751"/>
              <a:gd name="connsiteY76" fmla="*/ 3148013 h 3148013"/>
              <a:gd name="connsiteX77" fmla="*/ 787400 w 1428751"/>
              <a:gd name="connsiteY77" fmla="*/ 3148013 h 3148013"/>
              <a:gd name="connsiteX78" fmla="*/ 744538 w 1428751"/>
              <a:gd name="connsiteY78" fmla="*/ 3148013 h 3148013"/>
              <a:gd name="connsiteX79" fmla="*/ 703263 w 1428751"/>
              <a:gd name="connsiteY79" fmla="*/ 3148013 h 3148013"/>
              <a:gd name="connsiteX80" fmla="*/ 660401 w 1428751"/>
              <a:gd name="connsiteY80" fmla="*/ 3148013 h 3148013"/>
              <a:gd name="connsiteX81" fmla="*/ 660400 w 1428751"/>
              <a:gd name="connsiteY81" fmla="*/ 3148013 h 3148013"/>
              <a:gd name="connsiteX82" fmla="*/ 617538 w 1428751"/>
              <a:gd name="connsiteY82" fmla="*/ 3148013 h 3148013"/>
              <a:gd name="connsiteX83" fmla="*/ 576263 w 1428751"/>
              <a:gd name="connsiteY83" fmla="*/ 3148013 h 3148013"/>
              <a:gd name="connsiteX84" fmla="*/ 531813 w 1428751"/>
              <a:gd name="connsiteY84" fmla="*/ 3148013 h 3148013"/>
              <a:gd name="connsiteX85" fmla="*/ 488951 w 1428751"/>
              <a:gd name="connsiteY85" fmla="*/ 3148013 h 3148013"/>
              <a:gd name="connsiteX86" fmla="*/ 488950 w 1428751"/>
              <a:gd name="connsiteY86" fmla="*/ 3148013 h 3148013"/>
              <a:gd name="connsiteX87" fmla="*/ 446088 w 1428751"/>
              <a:gd name="connsiteY87" fmla="*/ 3148013 h 3148013"/>
              <a:gd name="connsiteX88" fmla="*/ 404813 w 1428751"/>
              <a:gd name="connsiteY88" fmla="*/ 3148013 h 3148013"/>
              <a:gd name="connsiteX89" fmla="*/ 361951 w 1428751"/>
              <a:gd name="connsiteY89" fmla="*/ 3148013 h 3148013"/>
              <a:gd name="connsiteX90" fmla="*/ 361950 w 1428751"/>
              <a:gd name="connsiteY90" fmla="*/ 3148013 h 3148013"/>
              <a:gd name="connsiteX91" fmla="*/ 319088 w 1428751"/>
              <a:gd name="connsiteY91" fmla="*/ 3148013 h 3148013"/>
              <a:gd name="connsiteX92" fmla="*/ 276225 w 1428751"/>
              <a:gd name="connsiteY92" fmla="*/ 3148013 h 3148013"/>
              <a:gd name="connsiteX93" fmla="*/ 239712 w 1428751"/>
              <a:gd name="connsiteY93" fmla="*/ 3148013 h 3148013"/>
              <a:gd name="connsiteX94" fmla="*/ 234950 w 1428751"/>
              <a:gd name="connsiteY94" fmla="*/ 3148013 h 3148013"/>
              <a:gd name="connsiteX95" fmla="*/ 190500 w 1428751"/>
              <a:gd name="connsiteY95" fmla="*/ 3144838 h 3148013"/>
              <a:gd name="connsiteX96" fmla="*/ 190500 w 1428751"/>
              <a:gd name="connsiteY96" fmla="*/ 3144837 h 3148013"/>
              <a:gd name="connsiteX97" fmla="*/ 147638 w 1428751"/>
              <a:gd name="connsiteY97" fmla="*/ 3132137 h 3148013"/>
              <a:gd name="connsiteX98" fmla="*/ 147638 w 1428751"/>
              <a:gd name="connsiteY98" fmla="*/ 3132138 h 3148013"/>
              <a:gd name="connsiteX99" fmla="*/ 146050 w 1428751"/>
              <a:gd name="connsiteY99" fmla="*/ 3132138 h 3148013"/>
              <a:gd name="connsiteX100" fmla="*/ 104775 w 1428751"/>
              <a:gd name="connsiteY100" fmla="*/ 3113088 h 3148013"/>
              <a:gd name="connsiteX101" fmla="*/ 71437 w 1428751"/>
              <a:gd name="connsiteY101" fmla="*/ 3087688 h 3148013"/>
              <a:gd name="connsiteX102" fmla="*/ 63500 w 1428751"/>
              <a:gd name="connsiteY102" fmla="*/ 3081338 h 3148013"/>
              <a:gd name="connsiteX103" fmla="*/ 63500 w 1428751"/>
              <a:gd name="connsiteY103" fmla="*/ 3081336 h 3148013"/>
              <a:gd name="connsiteX104" fmla="*/ 41276 w 1428751"/>
              <a:gd name="connsiteY104" fmla="*/ 3055937 h 3148013"/>
              <a:gd name="connsiteX105" fmla="*/ 20638 w 1428751"/>
              <a:gd name="connsiteY105" fmla="*/ 3024187 h 3148013"/>
              <a:gd name="connsiteX106" fmla="*/ 19050 w 1428751"/>
              <a:gd name="connsiteY106" fmla="*/ 3021012 h 3148013"/>
              <a:gd name="connsiteX107" fmla="*/ 4762 w 1428751"/>
              <a:gd name="connsiteY107" fmla="*/ 2982912 h 3148013"/>
              <a:gd name="connsiteX108" fmla="*/ 0 w 1428751"/>
              <a:gd name="connsiteY108" fmla="*/ 2940050 h 3148013"/>
              <a:gd name="connsiteX109" fmla="*/ 0 w 1428751"/>
              <a:gd name="connsiteY109" fmla="*/ 209549 h 3148013"/>
              <a:gd name="connsiteX110" fmla="*/ 4762 w 1428751"/>
              <a:gd name="connsiteY110" fmla="*/ 166687 h 3148013"/>
              <a:gd name="connsiteX111" fmla="*/ 19050 w 1428751"/>
              <a:gd name="connsiteY111" fmla="*/ 128587 h 3148013"/>
              <a:gd name="connsiteX112" fmla="*/ 20638 w 1428751"/>
              <a:gd name="connsiteY112" fmla="*/ 125412 h 3148013"/>
              <a:gd name="connsiteX113" fmla="*/ 41276 w 1428751"/>
              <a:gd name="connsiteY113" fmla="*/ 92074 h 3148013"/>
              <a:gd name="connsiteX114" fmla="*/ 63500 w 1428751"/>
              <a:gd name="connsiteY114" fmla="*/ 68263 h 3148013"/>
              <a:gd name="connsiteX115" fmla="*/ 63500 w 1428751"/>
              <a:gd name="connsiteY115" fmla="*/ 68262 h 3148013"/>
              <a:gd name="connsiteX116" fmla="*/ 71437 w 1428751"/>
              <a:gd name="connsiteY116" fmla="*/ 60325 h 3148013"/>
              <a:gd name="connsiteX117" fmla="*/ 104775 w 1428751"/>
              <a:gd name="connsiteY117" fmla="*/ 34925 h 3148013"/>
              <a:gd name="connsiteX118" fmla="*/ 146050 w 1428751"/>
              <a:gd name="connsiteY118" fmla="*/ 15875 h 3148013"/>
              <a:gd name="connsiteX119" fmla="*/ 147638 w 1428751"/>
              <a:gd name="connsiteY119" fmla="*/ 15875 h 3148013"/>
              <a:gd name="connsiteX120" fmla="*/ 147638 w 1428751"/>
              <a:gd name="connsiteY120" fmla="*/ 15874 h 3148013"/>
              <a:gd name="connsiteX121" fmla="*/ 190501 w 1428751"/>
              <a:gd name="connsiteY121" fmla="*/ 4762 h 3148013"/>
              <a:gd name="connsiteX122" fmla="*/ 190501 w 1428751"/>
              <a:gd name="connsiteY122" fmla="*/ 4762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1428751" h="3148013">
                <a:moveTo>
                  <a:pt x="234950" y="0"/>
                </a:moveTo>
                <a:lnTo>
                  <a:pt x="239712" y="0"/>
                </a:lnTo>
                <a:lnTo>
                  <a:pt x="276225" y="0"/>
                </a:lnTo>
                <a:lnTo>
                  <a:pt x="319088" y="0"/>
                </a:lnTo>
                <a:lnTo>
                  <a:pt x="361950" y="0"/>
                </a:lnTo>
                <a:lnTo>
                  <a:pt x="361951" y="0"/>
                </a:lnTo>
                <a:lnTo>
                  <a:pt x="404813" y="0"/>
                </a:lnTo>
                <a:lnTo>
                  <a:pt x="446088" y="0"/>
                </a:lnTo>
                <a:lnTo>
                  <a:pt x="488950" y="0"/>
                </a:lnTo>
                <a:lnTo>
                  <a:pt x="488951" y="0"/>
                </a:lnTo>
                <a:lnTo>
                  <a:pt x="531813" y="0"/>
                </a:lnTo>
                <a:lnTo>
                  <a:pt x="576263" y="0"/>
                </a:lnTo>
                <a:lnTo>
                  <a:pt x="617538" y="0"/>
                </a:lnTo>
                <a:lnTo>
                  <a:pt x="660400" y="0"/>
                </a:lnTo>
                <a:lnTo>
                  <a:pt x="660401" y="0"/>
                </a:lnTo>
                <a:lnTo>
                  <a:pt x="703263" y="0"/>
                </a:lnTo>
                <a:lnTo>
                  <a:pt x="744538" y="0"/>
                </a:lnTo>
                <a:lnTo>
                  <a:pt x="787400" y="0"/>
                </a:lnTo>
                <a:lnTo>
                  <a:pt x="787401" y="0"/>
                </a:lnTo>
                <a:lnTo>
                  <a:pt x="830263" y="0"/>
                </a:lnTo>
                <a:lnTo>
                  <a:pt x="873125" y="0"/>
                </a:lnTo>
                <a:lnTo>
                  <a:pt x="873126" y="0"/>
                </a:lnTo>
                <a:lnTo>
                  <a:pt x="914400" y="0"/>
                </a:lnTo>
                <a:lnTo>
                  <a:pt x="958850" y="0"/>
                </a:lnTo>
                <a:lnTo>
                  <a:pt x="990600" y="0"/>
                </a:lnTo>
                <a:lnTo>
                  <a:pt x="1001713" y="0"/>
                </a:lnTo>
                <a:lnTo>
                  <a:pt x="1039813" y="4762"/>
                </a:lnTo>
                <a:lnTo>
                  <a:pt x="1044576" y="6350"/>
                </a:lnTo>
                <a:lnTo>
                  <a:pt x="1044576" y="6350"/>
                </a:lnTo>
                <a:lnTo>
                  <a:pt x="1084262" y="15875"/>
                </a:lnTo>
                <a:lnTo>
                  <a:pt x="1085850" y="17462"/>
                </a:lnTo>
                <a:lnTo>
                  <a:pt x="1085850" y="17462"/>
                </a:lnTo>
                <a:lnTo>
                  <a:pt x="1123950" y="34924"/>
                </a:lnTo>
                <a:lnTo>
                  <a:pt x="1128713" y="38099"/>
                </a:lnTo>
                <a:lnTo>
                  <a:pt x="1128713" y="38100"/>
                </a:lnTo>
                <a:lnTo>
                  <a:pt x="1160463" y="60325"/>
                </a:lnTo>
                <a:lnTo>
                  <a:pt x="1171576" y="73025"/>
                </a:lnTo>
                <a:lnTo>
                  <a:pt x="1171576" y="73026"/>
                </a:lnTo>
                <a:lnTo>
                  <a:pt x="1189037" y="92075"/>
                </a:lnTo>
                <a:lnTo>
                  <a:pt x="1211263" y="128587"/>
                </a:lnTo>
                <a:lnTo>
                  <a:pt x="1214438" y="136525"/>
                </a:lnTo>
                <a:lnTo>
                  <a:pt x="1225550" y="166687"/>
                </a:lnTo>
                <a:lnTo>
                  <a:pt x="1230313" y="209550"/>
                </a:lnTo>
                <a:lnTo>
                  <a:pt x="1230313" y="617537"/>
                </a:lnTo>
                <a:lnTo>
                  <a:pt x="1255713" y="638175"/>
                </a:lnTo>
                <a:lnTo>
                  <a:pt x="1411289" y="755650"/>
                </a:lnTo>
                <a:lnTo>
                  <a:pt x="1425576" y="769938"/>
                </a:lnTo>
                <a:lnTo>
                  <a:pt x="1428751" y="787400"/>
                </a:lnTo>
                <a:lnTo>
                  <a:pt x="1425576" y="803275"/>
                </a:lnTo>
                <a:lnTo>
                  <a:pt x="1411289" y="817563"/>
                </a:lnTo>
                <a:lnTo>
                  <a:pt x="1255713" y="935038"/>
                </a:lnTo>
                <a:lnTo>
                  <a:pt x="1255713" y="935038"/>
                </a:lnTo>
                <a:lnTo>
                  <a:pt x="1230313" y="955675"/>
                </a:lnTo>
                <a:lnTo>
                  <a:pt x="1230313" y="2940051"/>
                </a:lnTo>
                <a:lnTo>
                  <a:pt x="1225550" y="2982913"/>
                </a:lnTo>
                <a:lnTo>
                  <a:pt x="1214438" y="3011488"/>
                </a:lnTo>
                <a:lnTo>
                  <a:pt x="1211263" y="3021013"/>
                </a:lnTo>
                <a:lnTo>
                  <a:pt x="1189037" y="3055938"/>
                </a:lnTo>
                <a:lnTo>
                  <a:pt x="1171576" y="3074987"/>
                </a:lnTo>
                <a:lnTo>
                  <a:pt x="1171576" y="3074988"/>
                </a:lnTo>
                <a:lnTo>
                  <a:pt x="1160463" y="3087688"/>
                </a:lnTo>
                <a:lnTo>
                  <a:pt x="1128713" y="3109913"/>
                </a:lnTo>
                <a:lnTo>
                  <a:pt x="1128713" y="3109913"/>
                </a:lnTo>
                <a:lnTo>
                  <a:pt x="1123950" y="3113088"/>
                </a:lnTo>
                <a:lnTo>
                  <a:pt x="1085850" y="3130550"/>
                </a:lnTo>
                <a:lnTo>
                  <a:pt x="1084262" y="3132138"/>
                </a:lnTo>
                <a:lnTo>
                  <a:pt x="1044576" y="3143250"/>
                </a:lnTo>
                <a:lnTo>
                  <a:pt x="1044576" y="3143251"/>
                </a:lnTo>
                <a:lnTo>
                  <a:pt x="1039813" y="3144838"/>
                </a:lnTo>
                <a:lnTo>
                  <a:pt x="1001713" y="3148013"/>
                </a:lnTo>
                <a:lnTo>
                  <a:pt x="990600" y="3148013"/>
                </a:lnTo>
                <a:lnTo>
                  <a:pt x="958850" y="3148013"/>
                </a:lnTo>
                <a:lnTo>
                  <a:pt x="914400" y="3148013"/>
                </a:lnTo>
                <a:lnTo>
                  <a:pt x="873126" y="3148013"/>
                </a:lnTo>
                <a:lnTo>
                  <a:pt x="873125" y="3148013"/>
                </a:lnTo>
                <a:lnTo>
                  <a:pt x="830263" y="3148013"/>
                </a:lnTo>
                <a:lnTo>
                  <a:pt x="787401" y="3148013"/>
                </a:lnTo>
                <a:lnTo>
                  <a:pt x="787400" y="3148013"/>
                </a:lnTo>
                <a:lnTo>
                  <a:pt x="744538" y="3148013"/>
                </a:lnTo>
                <a:lnTo>
                  <a:pt x="703263" y="3148013"/>
                </a:lnTo>
                <a:lnTo>
                  <a:pt x="660401" y="3148013"/>
                </a:lnTo>
                <a:lnTo>
                  <a:pt x="660400" y="3148013"/>
                </a:lnTo>
                <a:lnTo>
                  <a:pt x="617538" y="3148013"/>
                </a:lnTo>
                <a:lnTo>
                  <a:pt x="576263" y="3148013"/>
                </a:lnTo>
                <a:lnTo>
                  <a:pt x="531813" y="3148013"/>
                </a:lnTo>
                <a:lnTo>
                  <a:pt x="488951" y="3148013"/>
                </a:lnTo>
                <a:lnTo>
                  <a:pt x="488950" y="3148013"/>
                </a:lnTo>
                <a:lnTo>
                  <a:pt x="446088" y="3148013"/>
                </a:lnTo>
                <a:lnTo>
                  <a:pt x="404813" y="3148013"/>
                </a:lnTo>
                <a:lnTo>
                  <a:pt x="361951" y="3148013"/>
                </a:lnTo>
                <a:lnTo>
                  <a:pt x="361950" y="3148013"/>
                </a:lnTo>
                <a:lnTo>
                  <a:pt x="319088" y="3148013"/>
                </a:lnTo>
                <a:lnTo>
                  <a:pt x="276225" y="3148013"/>
                </a:lnTo>
                <a:lnTo>
                  <a:pt x="239712" y="3148013"/>
                </a:lnTo>
                <a:lnTo>
                  <a:pt x="234950" y="3148013"/>
                </a:lnTo>
                <a:lnTo>
                  <a:pt x="190500" y="3144838"/>
                </a:lnTo>
                <a:lnTo>
                  <a:pt x="190500" y="3144837"/>
                </a:lnTo>
                <a:lnTo>
                  <a:pt x="147638" y="3132137"/>
                </a:lnTo>
                <a:lnTo>
                  <a:pt x="147638" y="3132138"/>
                </a:lnTo>
                <a:lnTo>
                  <a:pt x="146050" y="3132138"/>
                </a:lnTo>
                <a:lnTo>
                  <a:pt x="104775" y="3113088"/>
                </a:lnTo>
                <a:lnTo>
                  <a:pt x="71437" y="3087688"/>
                </a:lnTo>
                <a:lnTo>
                  <a:pt x="63500" y="3081338"/>
                </a:lnTo>
                <a:lnTo>
                  <a:pt x="63500" y="3081336"/>
                </a:lnTo>
                <a:lnTo>
                  <a:pt x="41276" y="3055937"/>
                </a:lnTo>
                <a:lnTo>
                  <a:pt x="20638" y="3024187"/>
                </a:lnTo>
                <a:lnTo>
                  <a:pt x="19050" y="3021012"/>
                </a:lnTo>
                <a:lnTo>
                  <a:pt x="4762" y="2982912"/>
                </a:lnTo>
                <a:lnTo>
                  <a:pt x="0" y="2940050"/>
                </a:lnTo>
                <a:lnTo>
                  <a:pt x="0" y="209549"/>
                </a:lnTo>
                <a:lnTo>
                  <a:pt x="4762" y="166687"/>
                </a:lnTo>
                <a:lnTo>
                  <a:pt x="19050" y="128587"/>
                </a:lnTo>
                <a:lnTo>
                  <a:pt x="20638" y="125412"/>
                </a:lnTo>
                <a:lnTo>
                  <a:pt x="41276" y="92074"/>
                </a:lnTo>
                <a:lnTo>
                  <a:pt x="63500" y="68263"/>
                </a:lnTo>
                <a:lnTo>
                  <a:pt x="63500" y="68262"/>
                </a:lnTo>
                <a:lnTo>
                  <a:pt x="71437" y="60325"/>
                </a:lnTo>
                <a:lnTo>
                  <a:pt x="104775" y="34925"/>
                </a:lnTo>
                <a:lnTo>
                  <a:pt x="146050" y="15875"/>
                </a:lnTo>
                <a:lnTo>
                  <a:pt x="147638" y="15875"/>
                </a:lnTo>
                <a:lnTo>
                  <a:pt x="147638" y="15874"/>
                </a:lnTo>
                <a:lnTo>
                  <a:pt x="190501" y="4762"/>
                </a:lnTo>
                <a:lnTo>
                  <a:pt x="190501" y="4762"/>
                </a:lnTo>
                <a:close/>
              </a:path>
            </a:pathLst>
          </a:cu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8" name="任意多边形 187"/>
          <p:cNvSpPr>
            <a:spLocks noChangeArrowheads="1"/>
          </p:cNvSpPr>
          <p:nvPr/>
        </p:nvSpPr>
        <p:spPr bwMode="auto">
          <a:xfrm>
            <a:off x="4585650" y="1450497"/>
            <a:ext cx="1567673" cy="3454106"/>
          </a:xfrm>
          <a:custGeom>
            <a:avLst/>
            <a:gdLst>
              <a:gd name="connsiteX0" fmla="*/ 238125 w 1428750"/>
              <a:gd name="connsiteY0" fmla="*/ 0 h 3148013"/>
              <a:gd name="connsiteX1" fmla="*/ 258762 w 1428750"/>
              <a:gd name="connsiteY1" fmla="*/ 0 h 3148013"/>
              <a:gd name="connsiteX2" fmla="*/ 258763 w 1428750"/>
              <a:gd name="connsiteY2" fmla="*/ 0 h 3148013"/>
              <a:gd name="connsiteX3" fmla="*/ 303212 w 1428750"/>
              <a:gd name="connsiteY3" fmla="*/ 0 h 3148013"/>
              <a:gd name="connsiteX4" fmla="*/ 346075 w 1428750"/>
              <a:gd name="connsiteY4" fmla="*/ 0 h 3148013"/>
              <a:gd name="connsiteX5" fmla="*/ 388937 w 1428750"/>
              <a:gd name="connsiteY5" fmla="*/ 0 h 3148013"/>
              <a:gd name="connsiteX6" fmla="*/ 388938 w 1428750"/>
              <a:gd name="connsiteY6" fmla="*/ 0 h 3148013"/>
              <a:gd name="connsiteX7" fmla="*/ 431800 w 1428750"/>
              <a:gd name="connsiteY7" fmla="*/ 0 h 3148013"/>
              <a:gd name="connsiteX8" fmla="*/ 476250 w 1428750"/>
              <a:gd name="connsiteY8" fmla="*/ 0 h 3148013"/>
              <a:gd name="connsiteX9" fmla="*/ 519112 w 1428750"/>
              <a:gd name="connsiteY9" fmla="*/ 0 h 3148013"/>
              <a:gd name="connsiteX10" fmla="*/ 519113 w 1428750"/>
              <a:gd name="connsiteY10" fmla="*/ 0 h 3148013"/>
              <a:gd name="connsiteX11" fmla="*/ 563562 w 1428750"/>
              <a:gd name="connsiteY11" fmla="*/ 0 h 3148013"/>
              <a:gd name="connsiteX12" fmla="*/ 606425 w 1428750"/>
              <a:gd name="connsiteY12" fmla="*/ 0 h 3148013"/>
              <a:gd name="connsiteX13" fmla="*/ 649287 w 1428750"/>
              <a:gd name="connsiteY13" fmla="*/ 0 h 3148013"/>
              <a:gd name="connsiteX14" fmla="*/ 649288 w 1428750"/>
              <a:gd name="connsiteY14" fmla="*/ 0 h 3148013"/>
              <a:gd name="connsiteX15" fmla="*/ 692150 w 1428750"/>
              <a:gd name="connsiteY15" fmla="*/ 0 h 3148013"/>
              <a:gd name="connsiteX16" fmla="*/ 735012 w 1428750"/>
              <a:gd name="connsiteY16" fmla="*/ 0 h 3148013"/>
              <a:gd name="connsiteX17" fmla="*/ 735013 w 1428750"/>
              <a:gd name="connsiteY17" fmla="*/ 0 h 3148013"/>
              <a:gd name="connsiteX18" fmla="*/ 777875 w 1428750"/>
              <a:gd name="connsiteY18" fmla="*/ 0 h 3148013"/>
              <a:gd name="connsiteX19" fmla="*/ 822325 w 1428750"/>
              <a:gd name="connsiteY19" fmla="*/ 0 h 3148013"/>
              <a:gd name="connsiteX20" fmla="*/ 866775 w 1428750"/>
              <a:gd name="connsiteY20" fmla="*/ 0 h 3148013"/>
              <a:gd name="connsiteX21" fmla="*/ 909637 w 1428750"/>
              <a:gd name="connsiteY21" fmla="*/ 0 h 3148013"/>
              <a:gd name="connsiteX22" fmla="*/ 909638 w 1428750"/>
              <a:gd name="connsiteY22" fmla="*/ 0 h 3148013"/>
              <a:gd name="connsiteX23" fmla="*/ 952500 w 1428750"/>
              <a:gd name="connsiteY23" fmla="*/ 0 h 3148013"/>
              <a:gd name="connsiteX24" fmla="*/ 990600 w 1428750"/>
              <a:gd name="connsiteY24" fmla="*/ 0 h 3148013"/>
              <a:gd name="connsiteX25" fmla="*/ 995362 w 1428750"/>
              <a:gd name="connsiteY25" fmla="*/ 0 h 3148013"/>
              <a:gd name="connsiteX26" fmla="*/ 995363 w 1428750"/>
              <a:gd name="connsiteY26" fmla="*/ 0 h 3148013"/>
              <a:gd name="connsiteX27" fmla="*/ 995363 w 1428750"/>
              <a:gd name="connsiteY27" fmla="*/ 0 h 3148013"/>
              <a:gd name="connsiteX28" fmla="*/ 1038225 w 1428750"/>
              <a:gd name="connsiteY28" fmla="*/ 4762 h 3148013"/>
              <a:gd name="connsiteX29" fmla="*/ 1038225 w 1428750"/>
              <a:gd name="connsiteY29" fmla="*/ 4762 h 3148013"/>
              <a:gd name="connsiteX30" fmla="*/ 1081088 w 1428750"/>
              <a:gd name="connsiteY30" fmla="*/ 15874 h 3148013"/>
              <a:gd name="connsiteX31" fmla="*/ 1081088 w 1428750"/>
              <a:gd name="connsiteY31" fmla="*/ 15875 h 3148013"/>
              <a:gd name="connsiteX32" fmla="*/ 1082674 w 1428750"/>
              <a:gd name="connsiteY32" fmla="*/ 15875 h 3148013"/>
              <a:gd name="connsiteX33" fmla="*/ 1123950 w 1428750"/>
              <a:gd name="connsiteY33" fmla="*/ 34925 h 3148013"/>
              <a:gd name="connsiteX34" fmla="*/ 1123950 w 1428750"/>
              <a:gd name="connsiteY34" fmla="*/ 36512 h 3148013"/>
              <a:gd name="connsiteX35" fmla="*/ 1158875 w 1428750"/>
              <a:gd name="connsiteY35" fmla="*/ 60324 h 3148013"/>
              <a:gd name="connsiteX36" fmla="*/ 1169988 w 1428750"/>
              <a:gd name="connsiteY36" fmla="*/ 71437 h 3148013"/>
              <a:gd name="connsiteX37" fmla="*/ 1169988 w 1428750"/>
              <a:gd name="connsiteY37" fmla="*/ 71438 h 3148013"/>
              <a:gd name="connsiteX38" fmla="*/ 1189037 w 1428750"/>
              <a:gd name="connsiteY38" fmla="*/ 92074 h 3148013"/>
              <a:gd name="connsiteX39" fmla="*/ 1211262 w 1428750"/>
              <a:gd name="connsiteY39" fmla="*/ 128587 h 3148013"/>
              <a:gd name="connsiteX40" fmla="*/ 1212850 w 1428750"/>
              <a:gd name="connsiteY40" fmla="*/ 131762 h 3148013"/>
              <a:gd name="connsiteX41" fmla="*/ 1223962 w 1428750"/>
              <a:gd name="connsiteY41" fmla="*/ 166687 h 3148013"/>
              <a:gd name="connsiteX42" fmla="*/ 1230312 w 1428750"/>
              <a:gd name="connsiteY42" fmla="*/ 209549 h 3148013"/>
              <a:gd name="connsiteX43" fmla="*/ 1230312 w 1428750"/>
              <a:gd name="connsiteY43" fmla="*/ 617537 h 3148013"/>
              <a:gd name="connsiteX44" fmla="*/ 1255713 w 1428750"/>
              <a:gd name="connsiteY44" fmla="*/ 636587 h 3148013"/>
              <a:gd name="connsiteX45" fmla="*/ 1255713 w 1428750"/>
              <a:gd name="connsiteY45" fmla="*/ 636588 h 3148013"/>
              <a:gd name="connsiteX46" fmla="*/ 1298575 w 1428750"/>
              <a:gd name="connsiteY46" fmla="*/ 669924 h 3148013"/>
              <a:gd name="connsiteX47" fmla="*/ 1298575 w 1428750"/>
              <a:gd name="connsiteY47" fmla="*/ 669925 h 3148013"/>
              <a:gd name="connsiteX48" fmla="*/ 1341438 w 1428750"/>
              <a:gd name="connsiteY48" fmla="*/ 703262 h 3148013"/>
              <a:gd name="connsiteX49" fmla="*/ 1341438 w 1428750"/>
              <a:gd name="connsiteY49" fmla="*/ 703263 h 3148013"/>
              <a:gd name="connsiteX50" fmla="*/ 1384300 w 1428750"/>
              <a:gd name="connsiteY50" fmla="*/ 735012 h 3148013"/>
              <a:gd name="connsiteX51" fmla="*/ 1411288 w 1428750"/>
              <a:gd name="connsiteY51" fmla="*/ 755649 h 3148013"/>
              <a:gd name="connsiteX52" fmla="*/ 1423988 w 1428750"/>
              <a:gd name="connsiteY52" fmla="*/ 769937 h 3148013"/>
              <a:gd name="connsiteX53" fmla="*/ 1427163 w 1428750"/>
              <a:gd name="connsiteY53" fmla="*/ 787400 h 3148013"/>
              <a:gd name="connsiteX54" fmla="*/ 1427163 w 1428750"/>
              <a:gd name="connsiteY54" fmla="*/ 787400 h 3148013"/>
              <a:gd name="connsiteX55" fmla="*/ 1428750 w 1428750"/>
              <a:gd name="connsiteY55" fmla="*/ 787400 h 3148013"/>
              <a:gd name="connsiteX56" fmla="*/ 1428750 w 1428750"/>
              <a:gd name="connsiteY56" fmla="*/ 788988 h 3148013"/>
              <a:gd name="connsiteX57" fmla="*/ 1427162 w 1428750"/>
              <a:gd name="connsiteY57" fmla="*/ 788988 h 3148013"/>
              <a:gd name="connsiteX58" fmla="*/ 1427162 w 1428750"/>
              <a:gd name="connsiteY58" fmla="*/ 787405 h 3148013"/>
              <a:gd name="connsiteX59" fmla="*/ 1423988 w 1428750"/>
              <a:gd name="connsiteY59" fmla="*/ 803275 h 3148013"/>
              <a:gd name="connsiteX60" fmla="*/ 1411288 w 1428750"/>
              <a:gd name="connsiteY60" fmla="*/ 817563 h 3148013"/>
              <a:gd name="connsiteX61" fmla="*/ 1384300 w 1428750"/>
              <a:gd name="connsiteY61" fmla="*/ 838200 h 3148013"/>
              <a:gd name="connsiteX62" fmla="*/ 1384300 w 1428750"/>
              <a:gd name="connsiteY62" fmla="*/ 838200 h 3148013"/>
              <a:gd name="connsiteX63" fmla="*/ 1341438 w 1428750"/>
              <a:gd name="connsiteY63" fmla="*/ 871536 h 3148013"/>
              <a:gd name="connsiteX64" fmla="*/ 1341438 w 1428750"/>
              <a:gd name="connsiteY64" fmla="*/ 871538 h 3148013"/>
              <a:gd name="connsiteX65" fmla="*/ 1298575 w 1428750"/>
              <a:gd name="connsiteY65" fmla="*/ 904875 h 3148013"/>
              <a:gd name="connsiteX66" fmla="*/ 1255713 w 1428750"/>
              <a:gd name="connsiteY66" fmla="*/ 936624 h 3148013"/>
              <a:gd name="connsiteX67" fmla="*/ 1255713 w 1428750"/>
              <a:gd name="connsiteY67" fmla="*/ 936625 h 3148013"/>
              <a:gd name="connsiteX68" fmla="*/ 1230312 w 1428750"/>
              <a:gd name="connsiteY68" fmla="*/ 955675 h 3148013"/>
              <a:gd name="connsiteX69" fmla="*/ 1230312 w 1428750"/>
              <a:gd name="connsiteY69" fmla="*/ 2940050 h 3148013"/>
              <a:gd name="connsiteX70" fmla="*/ 1223962 w 1428750"/>
              <a:gd name="connsiteY70" fmla="*/ 2982913 h 3148013"/>
              <a:gd name="connsiteX71" fmla="*/ 1212850 w 1428750"/>
              <a:gd name="connsiteY71" fmla="*/ 3016250 h 3148013"/>
              <a:gd name="connsiteX72" fmla="*/ 1211262 w 1428750"/>
              <a:gd name="connsiteY72" fmla="*/ 3021013 h 3148013"/>
              <a:gd name="connsiteX73" fmla="*/ 1189037 w 1428750"/>
              <a:gd name="connsiteY73" fmla="*/ 3055938 h 3148013"/>
              <a:gd name="connsiteX74" fmla="*/ 1169988 w 1428750"/>
              <a:gd name="connsiteY74" fmla="*/ 3076574 h 3148013"/>
              <a:gd name="connsiteX75" fmla="*/ 1169988 w 1428750"/>
              <a:gd name="connsiteY75" fmla="*/ 3076575 h 3148013"/>
              <a:gd name="connsiteX76" fmla="*/ 1158875 w 1428750"/>
              <a:gd name="connsiteY76" fmla="*/ 3087688 h 3148013"/>
              <a:gd name="connsiteX77" fmla="*/ 1123950 w 1428750"/>
              <a:gd name="connsiteY77" fmla="*/ 3111500 h 3148013"/>
              <a:gd name="connsiteX78" fmla="*/ 1123950 w 1428750"/>
              <a:gd name="connsiteY78" fmla="*/ 3111501 h 3148013"/>
              <a:gd name="connsiteX79" fmla="*/ 1123950 w 1428750"/>
              <a:gd name="connsiteY79" fmla="*/ 3113088 h 3148013"/>
              <a:gd name="connsiteX80" fmla="*/ 1082674 w 1428750"/>
              <a:gd name="connsiteY80" fmla="*/ 3132138 h 3148013"/>
              <a:gd name="connsiteX81" fmla="*/ 1081087 w 1428750"/>
              <a:gd name="connsiteY81" fmla="*/ 3132138 h 3148013"/>
              <a:gd name="connsiteX82" fmla="*/ 1081087 w 1428750"/>
              <a:gd name="connsiteY82" fmla="*/ 3132138 h 3148013"/>
              <a:gd name="connsiteX83" fmla="*/ 1038225 w 1428750"/>
              <a:gd name="connsiteY83" fmla="*/ 3144837 h 3148013"/>
              <a:gd name="connsiteX84" fmla="*/ 1038225 w 1428750"/>
              <a:gd name="connsiteY84" fmla="*/ 3144838 h 3148013"/>
              <a:gd name="connsiteX85" fmla="*/ 995363 w 1428750"/>
              <a:gd name="connsiteY85" fmla="*/ 3148013 h 3148013"/>
              <a:gd name="connsiteX86" fmla="*/ 995362 w 1428750"/>
              <a:gd name="connsiteY86" fmla="*/ 3148013 h 3148013"/>
              <a:gd name="connsiteX87" fmla="*/ 990600 w 1428750"/>
              <a:gd name="connsiteY87" fmla="*/ 3148013 h 3148013"/>
              <a:gd name="connsiteX88" fmla="*/ 952500 w 1428750"/>
              <a:gd name="connsiteY88" fmla="*/ 3148013 h 3148013"/>
              <a:gd name="connsiteX89" fmla="*/ 909638 w 1428750"/>
              <a:gd name="connsiteY89" fmla="*/ 3148013 h 3148013"/>
              <a:gd name="connsiteX90" fmla="*/ 909637 w 1428750"/>
              <a:gd name="connsiteY90" fmla="*/ 3148013 h 3148013"/>
              <a:gd name="connsiteX91" fmla="*/ 866775 w 1428750"/>
              <a:gd name="connsiteY91" fmla="*/ 3148013 h 3148013"/>
              <a:gd name="connsiteX92" fmla="*/ 822325 w 1428750"/>
              <a:gd name="connsiteY92" fmla="*/ 3148013 h 3148013"/>
              <a:gd name="connsiteX93" fmla="*/ 777875 w 1428750"/>
              <a:gd name="connsiteY93" fmla="*/ 3148013 h 3148013"/>
              <a:gd name="connsiteX94" fmla="*/ 735013 w 1428750"/>
              <a:gd name="connsiteY94" fmla="*/ 3148013 h 3148013"/>
              <a:gd name="connsiteX95" fmla="*/ 735012 w 1428750"/>
              <a:gd name="connsiteY95" fmla="*/ 3148013 h 3148013"/>
              <a:gd name="connsiteX96" fmla="*/ 692150 w 1428750"/>
              <a:gd name="connsiteY96" fmla="*/ 3148013 h 3148013"/>
              <a:gd name="connsiteX97" fmla="*/ 649288 w 1428750"/>
              <a:gd name="connsiteY97" fmla="*/ 3148013 h 3148013"/>
              <a:gd name="connsiteX98" fmla="*/ 649287 w 1428750"/>
              <a:gd name="connsiteY98" fmla="*/ 3148013 h 3148013"/>
              <a:gd name="connsiteX99" fmla="*/ 606425 w 1428750"/>
              <a:gd name="connsiteY99" fmla="*/ 3148013 h 3148013"/>
              <a:gd name="connsiteX100" fmla="*/ 563562 w 1428750"/>
              <a:gd name="connsiteY100" fmla="*/ 3148013 h 3148013"/>
              <a:gd name="connsiteX101" fmla="*/ 519113 w 1428750"/>
              <a:gd name="connsiteY101" fmla="*/ 3148013 h 3148013"/>
              <a:gd name="connsiteX102" fmla="*/ 519112 w 1428750"/>
              <a:gd name="connsiteY102" fmla="*/ 3148013 h 3148013"/>
              <a:gd name="connsiteX103" fmla="*/ 476250 w 1428750"/>
              <a:gd name="connsiteY103" fmla="*/ 3148013 h 3148013"/>
              <a:gd name="connsiteX104" fmla="*/ 431800 w 1428750"/>
              <a:gd name="connsiteY104" fmla="*/ 3148013 h 3148013"/>
              <a:gd name="connsiteX105" fmla="*/ 388938 w 1428750"/>
              <a:gd name="connsiteY105" fmla="*/ 3148013 h 3148013"/>
              <a:gd name="connsiteX106" fmla="*/ 388937 w 1428750"/>
              <a:gd name="connsiteY106" fmla="*/ 3148013 h 3148013"/>
              <a:gd name="connsiteX107" fmla="*/ 346075 w 1428750"/>
              <a:gd name="connsiteY107" fmla="*/ 3148013 h 3148013"/>
              <a:gd name="connsiteX108" fmla="*/ 303212 w 1428750"/>
              <a:gd name="connsiteY108" fmla="*/ 3148013 h 3148013"/>
              <a:gd name="connsiteX109" fmla="*/ 258763 w 1428750"/>
              <a:gd name="connsiteY109" fmla="*/ 3148013 h 3148013"/>
              <a:gd name="connsiteX110" fmla="*/ 258762 w 1428750"/>
              <a:gd name="connsiteY110" fmla="*/ 3148013 h 3148013"/>
              <a:gd name="connsiteX111" fmla="*/ 238125 w 1428750"/>
              <a:gd name="connsiteY111" fmla="*/ 3148013 h 3148013"/>
              <a:gd name="connsiteX112" fmla="*/ 215900 w 1428750"/>
              <a:gd name="connsiteY112" fmla="*/ 3146426 h 3148013"/>
              <a:gd name="connsiteX113" fmla="*/ 215900 w 1428750"/>
              <a:gd name="connsiteY113" fmla="*/ 3146425 h 3148013"/>
              <a:gd name="connsiteX114" fmla="*/ 190499 w 1428750"/>
              <a:gd name="connsiteY114" fmla="*/ 3144838 h 3148013"/>
              <a:gd name="connsiteX115" fmla="*/ 173037 w 1428750"/>
              <a:gd name="connsiteY115" fmla="*/ 3140075 h 3148013"/>
              <a:gd name="connsiteX116" fmla="*/ 173037 w 1428750"/>
              <a:gd name="connsiteY116" fmla="*/ 3140075 h 3148013"/>
              <a:gd name="connsiteX117" fmla="*/ 146050 w 1428750"/>
              <a:gd name="connsiteY117" fmla="*/ 3132138 h 3148013"/>
              <a:gd name="connsiteX118" fmla="*/ 130175 w 1428750"/>
              <a:gd name="connsiteY118" fmla="*/ 3124200 h 3148013"/>
              <a:gd name="connsiteX119" fmla="*/ 106362 w 1428750"/>
              <a:gd name="connsiteY119" fmla="*/ 3113088 h 3148013"/>
              <a:gd name="connsiteX120" fmla="*/ 85725 w 1428750"/>
              <a:gd name="connsiteY120" fmla="*/ 3100388 h 3148013"/>
              <a:gd name="connsiteX121" fmla="*/ 85725 w 1428750"/>
              <a:gd name="connsiteY121" fmla="*/ 3100387 h 3148013"/>
              <a:gd name="connsiteX122" fmla="*/ 69850 w 1428750"/>
              <a:gd name="connsiteY122" fmla="*/ 3087687 h 3148013"/>
              <a:gd name="connsiteX123" fmla="*/ 42862 w 1428750"/>
              <a:gd name="connsiteY123" fmla="*/ 3059112 h 3148013"/>
              <a:gd name="connsiteX124" fmla="*/ 42862 w 1428750"/>
              <a:gd name="connsiteY124" fmla="*/ 3059110 h 3148013"/>
              <a:gd name="connsiteX125" fmla="*/ 41275 w 1428750"/>
              <a:gd name="connsiteY125" fmla="*/ 3055937 h 3148013"/>
              <a:gd name="connsiteX126" fmla="*/ 19050 w 1428750"/>
              <a:gd name="connsiteY126" fmla="*/ 3021012 h 3148013"/>
              <a:gd name="connsiteX127" fmla="*/ 4762 w 1428750"/>
              <a:gd name="connsiteY127" fmla="*/ 2982912 h 3148013"/>
              <a:gd name="connsiteX128" fmla="*/ 0 w 1428750"/>
              <a:gd name="connsiteY128" fmla="*/ 2940050 h 3148013"/>
              <a:gd name="connsiteX129" fmla="*/ 0 w 1428750"/>
              <a:gd name="connsiteY129" fmla="*/ 1049337 h 3148013"/>
              <a:gd name="connsiteX130" fmla="*/ 0 w 1428750"/>
              <a:gd name="connsiteY130" fmla="*/ 209549 h 3148013"/>
              <a:gd name="connsiteX131" fmla="*/ 4762 w 1428750"/>
              <a:gd name="connsiteY131" fmla="*/ 166687 h 3148013"/>
              <a:gd name="connsiteX132" fmla="*/ 19050 w 1428750"/>
              <a:gd name="connsiteY132" fmla="*/ 128587 h 3148013"/>
              <a:gd name="connsiteX133" fmla="*/ 41275 w 1428750"/>
              <a:gd name="connsiteY133" fmla="*/ 92074 h 3148013"/>
              <a:gd name="connsiteX134" fmla="*/ 42862 w 1428750"/>
              <a:gd name="connsiteY134" fmla="*/ 90488 h 3148013"/>
              <a:gd name="connsiteX135" fmla="*/ 42862 w 1428750"/>
              <a:gd name="connsiteY135" fmla="*/ 90487 h 3148013"/>
              <a:gd name="connsiteX136" fmla="*/ 69850 w 1428750"/>
              <a:gd name="connsiteY136" fmla="*/ 60324 h 3148013"/>
              <a:gd name="connsiteX137" fmla="*/ 85725 w 1428750"/>
              <a:gd name="connsiteY137" fmla="*/ 49212 h 3148013"/>
              <a:gd name="connsiteX138" fmla="*/ 85725 w 1428750"/>
              <a:gd name="connsiteY138" fmla="*/ 49212 h 3148013"/>
              <a:gd name="connsiteX139" fmla="*/ 106362 w 1428750"/>
              <a:gd name="connsiteY139" fmla="*/ 34925 h 3148013"/>
              <a:gd name="connsiteX140" fmla="*/ 130175 w 1428750"/>
              <a:gd name="connsiteY140" fmla="*/ 25400 h 3148013"/>
              <a:gd name="connsiteX141" fmla="*/ 146050 w 1428750"/>
              <a:gd name="connsiteY141" fmla="*/ 15875 h 3148013"/>
              <a:gd name="connsiteX142" fmla="*/ 173037 w 1428750"/>
              <a:gd name="connsiteY142" fmla="*/ 9525 h 3148013"/>
              <a:gd name="connsiteX143" fmla="*/ 173037 w 1428750"/>
              <a:gd name="connsiteY143" fmla="*/ 9525 h 3148013"/>
              <a:gd name="connsiteX144" fmla="*/ 190499 w 1428750"/>
              <a:gd name="connsiteY144" fmla="*/ 4762 h 3148013"/>
              <a:gd name="connsiteX145" fmla="*/ 215900 w 1428750"/>
              <a:gd name="connsiteY145" fmla="*/ 3175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</a:cxnLst>
            <a:rect l="l" t="t" r="r" b="b"/>
            <a:pathLst>
              <a:path w="1428750" h="3148013">
                <a:moveTo>
                  <a:pt x="238125" y="0"/>
                </a:moveTo>
                <a:lnTo>
                  <a:pt x="258762" y="0"/>
                </a:lnTo>
                <a:lnTo>
                  <a:pt x="258763" y="0"/>
                </a:lnTo>
                <a:lnTo>
                  <a:pt x="303212" y="0"/>
                </a:lnTo>
                <a:lnTo>
                  <a:pt x="346075" y="0"/>
                </a:lnTo>
                <a:lnTo>
                  <a:pt x="388937" y="0"/>
                </a:lnTo>
                <a:lnTo>
                  <a:pt x="388938" y="0"/>
                </a:lnTo>
                <a:lnTo>
                  <a:pt x="431800" y="0"/>
                </a:lnTo>
                <a:lnTo>
                  <a:pt x="476250" y="0"/>
                </a:lnTo>
                <a:lnTo>
                  <a:pt x="519112" y="0"/>
                </a:lnTo>
                <a:lnTo>
                  <a:pt x="519113" y="0"/>
                </a:lnTo>
                <a:lnTo>
                  <a:pt x="563562" y="0"/>
                </a:lnTo>
                <a:lnTo>
                  <a:pt x="606425" y="0"/>
                </a:lnTo>
                <a:lnTo>
                  <a:pt x="649287" y="0"/>
                </a:lnTo>
                <a:lnTo>
                  <a:pt x="649288" y="0"/>
                </a:lnTo>
                <a:lnTo>
                  <a:pt x="692150" y="0"/>
                </a:lnTo>
                <a:lnTo>
                  <a:pt x="735012" y="0"/>
                </a:lnTo>
                <a:lnTo>
                  <a:pt x="735013" y="0"/>
                </a:lnTo>
                <a:lnTo>
                  <a:pt x="777875" y="0"/>
                </a:lnTo>
                <a:lnTo>
                  <a:pt x="822325" y="0"/>
                </a:lnTo>
                <a:lnTo>
                  <a:pt x="866775" y="0"/>
                </a:lnTo>
                <a:lnTo>
                  <a:pt x="909637" y="0"/>
                </a:lnTo>
                <a:lnTo>
                  <a:pt x="909638" y="0"/>
                </a:lnTo>
                <a:lnTo>
                  <a:pt x="952500" y="0"/>
                </a:lnTo>
                <a:lnTo>
                  <a:pt x="990600" y="0"/>
                </a:lnTo>
                <a:lnTo>
                  <a:pt x="995362" y="0"/>
                </a:lnTo>
                <a:lnTo>
                  <a:pt x="995363" y="0"/>
                </a:lnTo>
                <a:lnTo>
                  <a:pt x="995363" y="0"/>
                </a:lnTo>
                <a:lnTo>
                  <a:pt x="1038225" y="4762"/>
                </a:lnTo>
                <a:lnTo>
                  <a:pt x="1038225" y="4762"/>
                </a:lnTo>
                <a:lnTo>
                  <a:pt x="1081088" y="15874"/>
                </a:lnTo>
                <a:lnTo>
                  <a:pt x="1081088" y="15875"/>
                </a:lnTo>
                <a:lnTo>
                  <a:pt x="1082674" y="15875"/>
                </a:lnTo>
                <a:lnTo>
                  <a:pt x="1123950" y="34925"/>
                </a:lnTo>
                <a:lnTo>
                  <a:pt x="1123950" y="36512"/>
                </a:lnTo>
                <a:lnTo>
                  <a:pt x="1158875" y="60324"/>
                </a:lnTo>
                <a:lnTo>
                  <a:pt x="1169988" y="71437"/>
                </a:lnTo>
                <a:lnTo>
                  <a:pt x="1169988" y="71438"/>
                </a:lnTo>
                <a:lnTo>
                  <a:pt x="1189037" y="92074"/>
                </a:lnTo>
                <a:lnTo>
                  <a:pt x="1211262" y="128587"/>
                </a:lnTo>
                <a:lnTo>
                  <a:pt x="1212850" y="131762"/>
                </a:lnTo>
                <a:lnTo>
                  <a:pt x="1223962" y="166687"/>
                </a:lnTo>
                <a:lnTo>
                  <a:pt x="1230312" y="209549"/>
                </a:lnTo>
                <a:lnTo>
                  <a:pt x="1230312" y="617537"/>
                </a:lnTo>
                <a:lnTo>
                  <a:pt x="1255713" y="636587"/>
                </a:lnTo>
                <a:lnTo>
                  <a:pt x="1255713" y="636588"/>
                </a:lnTo>
                <a:lnTo>
                  <a:pt x="1298575" y="669924"/>
                </a:lnTo>
                <a:lnTo>
                  <a:pt x="1298575" y="669925"/>
                </a:lnTo>
                <a:lnTo>
                  <a:pt x="1341438" y="703262"/>
                </a:lnTo>
                <a:lnTo>
                  <a:pt x="1341438" y="703263"/>
                </a:lnTo>
                <a:lnTo>
                  <a:pt x="1384300" y="735012"/>
                </a:lnTo>
                <a:lnTo>
                  <a:pt x="1411288" y="755649"/>
                </a:lnTo>
                <a:lnTo>
                  <a:pt x="1423988" y="769937"/>
                </a:lnTo>
                <a:lnTo>
                  <a:pt x="1427163" y="787400"/>
                </a:lnTo>
                <a:lnTo>
                  <a:pt x="1427163" y="787400"/>
                </a:lnTo>
                <a:lnTo>
                  <a:pt x="1428750" y="787400"/>
                </a:lnTo>
                <a:lnTo>
                  <a:pt x="1428750" y="788988"/>
                </a:lnTo>
                <a:lnTo>
                  <a:pt x="1427162" y="788988"/>
                </a:lnTo>
                <a:lnTo>
                  <a:pt x="1427162" y="787405"/>
                </a:lnTo>
                <a:lnTo>
                  <a:pt x="1423988" y="803275"/>
                </a:lnTo>
                <a:lnTo>
                  <a:pt x="1411288" y="817563"/>
                </a:lnTo>
                <a:lnTo>
                  <a:pt x="1384300" y="838200"/>
                </a:lnTo>
                <a:lnTo>
                  <a:pt x="1384300" y="838200"/>
                </a:lnTo>
                <a:lnTo>
                  <a:pt x="1341438" y="871536"/>
                </a:lnTo>
                <a:lnTo>
                  <a:pt x="1341438" y="871538"/>
                </a:lnTo>
                <a:lnTo>
                  <a:pt x="1298575" y="904875"/>
                </a:lnTo>
                <a:lnTo>
                  <a:pt x="1255713" y="936624"/>
                </a:lnTo>
                <a:lnTo>
                  <a:pt x="1255713" y="936625"/>
                </a:lnTo>
                <a:lnTo>
                  <a:pt x="1230312" y="955675"/>
                </a:lnTo>
                <a:lnTo>
                  <a:pt x="1230312" y="2940050"/>
                </a:lnTo>
                <a:lnTo>
                  <a:pt x="1223962" y="2982913"/>
                </a:lnTo>
                <a:lnTo>
                  <a:pt x="1212850" y="3016250"/>
                </a:lnTo>
                <a:lnTo>
                  <a:pt x="1211262" y="3021013"/>
                </a:lnTo>
                <a:lnTo>
                  <a:pt x="1189037" y="3055938"/>
                </a:lnTo>
                <a:lnTo>
                  <a:pt x="1169988" y="3076574"/>
                </a:lnTo>
                <a:lnTo>
                  <a:pt x="1169988" y="3076575"/>
                </a:lnTo>
                <a:lnTo>
                  <a:pt x="1158875" y="3087688"/>
                </a:lnTo>
                <a:lnTo>
                  <a:pt x="1123950" y="3111500"/>
                </a:lnTo>
                <a:lnTo>
                  <a:pt x="1123950" y="3111501"/>
                </a:lnTo>
                <a:lnTo>
                  <a:pt x="1123950" y="3113088"/>
                </a:lnTo>
                <a:lnTo>
                  <a:pt x="1082674" y="3132138"/>
                </a:lnTo>
                <a:lnTo>
                  <a:pt x="1081087" y="3132138"/>
                </a:lnTo>
                <a:lnTo>
                  <a:pt x="1081087" y="3132138"/>
                </a:lnTo>
                <a:lnTo>
                  <a:pt x="1038225" y="3144837"/>
                </a:lnTo>
                <a:lnTo>
                  <a:pt x="1038225" y="3144838"/>
                </a:lnTo>
                <a:lnTo>
                  <a:pt x="995363" y="3148013"/>
                </a:lnTo>
                <a:lnTo>
                  <a:pt x="995362" y="3148013"/>
                </a:lnTo>
                <a:lnTo>
                  <a:pt x="990600" y="3148013"/>
                </a:lnTo>
                <a:lnTo>
                  <a:pt x="952500" y="3148013"/>
                </a:lnTo>
                <a:lnTo>
                  <a:pt x="909638" y="3148013"/>
                </a:lnTo>
                <a:lnTo>
                  <a:pt x="909637" y="3148013"/>
                </a:lnTo>
                <a:lnTo>
                  <a:pt x="866775" y="3148013"/>
                </a:lnTo>
                <a:lnTo>
                  <a:pt x="822325" y="3148013"/>
                </a:lnTo>
                <a:lnTo>
                  <a:pt x="777875" y="3148013"/>
                </a:lnTo>
                <a:lnTo>
                  <a:pt x="735013" y="3148013"/>
                </a:lnTo>
                <a:lnTo>
                  <a:pt x="735012" y="3148013"/>
                </a:lnTo>
                <a:lnTo>
                  <a:pt x="692150" y="3148013"/>
                </a:lnTo>
                <a:lnTo>
                  <a:pt x="649288" y="3148013"/>
                </a:lnTo>
                <a:lnTo>
                  <a:pt x="649287" y="3148013"/>
                </a:lnTo>
                <a:lnTo>
                  <a:pt x="606425" y="3148013"/>
                </a:lnTo>
                <a:lnTo>
                  <a:pt x="563562" y="3148013"/>
                </a:lnTo>
                <a:lnTo>
                  <a:pt x="519113" y="3148013"/>
                </a:lnTo>
                <a:lnTo>
                  <a:pt x="519112" y="3148013"/>
                </a:lnTo>
                <a:lnTo>
                  <a:pt x="476250" y="3148013"/>
                </a:lnTo>
                <a:lnTo>
                  <a:pt x="431800" y="3148013"/>
                </a:lnTo>
                <a:lnTo>
                  <a:pt x="388938" y="3148013"/>
                </a:lnTo>
                <a:lnTo>
                  <a:pt x="388937" y="3148013"/>
                </a:lnTo>
                <a:lnTo>
                  <a:pt x="346075" y="3148013"/>
                </a:lnTo>
                <a:lnTo>
                  <a:pt x="303212" y="3148013"/>
                </a:lnTo>
                <a:lnTo>
                  <a:pt x="258763" y="3148013"/>
                </a:lnTo>
                <a:lnTo>
                  <a:pt x="258762" y="3148013"/>
                </a:lnTo>
                <a:lnTo>
                  <a:pt x="238125" y="3148013"/>
                </a:lnTo>
                <a:lnTo>
                  <a:pt x="215900" y="3146426"/>
                </a:lnTo>
                <a:lnTo>
                  <a:pt x="215900" y="3146425"/>
                </a:lnTo>
                <a:lnTo>
                  <a:pt x="190499" y="3144838"/>
                </a:lnTo>
                <a:lnTo>
                  <a:pt x="173037" y="3140075"/>
                </a:lnTo>
                <a:lnTo>
                  <a:pt x="173037" y="3140075"/>
                </a:lnTo>
                <a:lnTo>
                  <a:pt x="146050" y="3132138"/>
                </a:lnTo>
                <a:lnTo>
                  <a:pt x="130175" y="3124200"/>
                </a:lnTo>
                <a:lnTo>
                  <a:pt x="106362" y="3113088"/>
                </a:lnTo>
                <a:lnTo>
                  <a:pt x="85725" y="3100388"/>
                </a:lnTo>
                <a:lnTo>
                  <a:pt x="85725" y="3100387"/>
                </a:lnTo>
                <a:lnTo>
                  <a:pt x="69850" y="3087687"/>
                </a:lnTo>
                <a:lnTo>
                  <a:pt x="42862" y="3059112"/>
                </a:lnTo>
                <a:lnTo>
                  <a:pt x="42862" y="3059110"/>
                </a:lnTo>
                <a:lnTo>
                  <a:pt x="41275" y="3055937"/>
                </a:lnTo>
                <a:lnTo>
                  <a:pt x="19050" y="3021012"/>
                </a:lnTo>
                <a:lnTo>
                  <a:pt x="4762" y="2982912"/>
                </a:lnTo>
                <a:lnTo>
                  <a:pt x="0" y="2940050"/>
                </a:lnTo>
                <a:lnTo>
                  <a:pt x="0" y="1049337"/>
                </a:lnTo>
                <a:lnTo>
                  <a:pt x="0" y="209549"/>
                </a:lnTo>
                <a:lnTo>
                  <a:pt x="4762" y="166687"/>
                </a:lnTo>
                <a:lnTo>
                  <a:pt x="19050" y="128587"/>
                </a:lnTo>
                <a:lnTo>
                  <a:pt x="41275" y="92074"/>
                </a:lnTo>
                <a:lnTo>
                  <a:pt x="42862" y="90488"/>
                </a:lnTo>
                <a:lnTo>
                  <a:pt x="42862" y="90487"/>
                </a:lnTo>
                <a:lnTo>
                  <a:pt x="69850" y="60324"/>
                </a:lnTo>
                <a:lnTo>
                  <a:pt x="85725" y="49212"/>
                </a:lnTo>
                <a:lnTo>
                  <a:pt x="85725" y="49212"/>
                </a:lnTo>
                <a:lnTo>
                  <a:pt x="106362" y="34925"/>
                </a:lnTo>
                <a:lnTo>
                  <a:pt x="130175" y="25400"/>
                </a:lnTo>
                <a:lnTo>
                  <a:pt x="146050" y="15875"/>
                </a:lnTo>
                <a:lnTo>
                  <a:pt x="173037" y="9525"/>
                </a:lnTo>
                <a:lnTo>
                  <a:pt x="173037" y="9525"/>
                </a:lnTo>
                <a:lnTo>
                  <a:pt x="190499" y="4762"/>
                </a:lnTo>
                <a:lnTo>
                  <a:pt x="215900" y="31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69" name="任意多边形 168"/>
          <p:cNvSpPr/>
          <p:nvPr/>
        </p:nvSpPr>
        <p:spPr bwMode="auto">
          <a:xfrm>
            <a:off x="9286715" y="1450497"/>
            <a:ext cx="1348198" cy="3454106"/>
          </a:xfrm>
          <a:custGeom>
            <a:avLst/>
            <a:gdLst>
              <a:gd name="connsiteX0" fmla="*/ 239712 w 1228725"/>
              <a:gd name="connsiteY0" fmla="*/ 0 h 3148013"/>
              <a:gd name="connsiteX1" fmla="*/ 252412 w 1228725"/>
              <a:gd name="connsiteY1" fmla="*/ 0 h 3148013"/>
              <a:gd name="connsiteX2" fmla="*/ 296862 w 1228725"/>
              <a:gd name="connsiteY2" fmla="*/ 0 h 3148013"/>
              <a:gd name="connsiteX3" fmla="*/ 339725 w 1228725"/>
              <a:gd name="connsiteY3" fmla="*/ 0 h 3148013"/>
              <a:gd name="connsiteX4" fmla="*/ 381000 w 1228725"/>
              <a:gd name="connsiteY4" fmla="*/ 0 h 3148013"/>
              <a:gd name="connsiteX5" fmla="*/ 423862 w 1228725"/>
              <a:gd name="connsiteY5" fmla="*/ 0 h 3148013"/>
              <a:gd name="connsiteX6" fmla="*/ 423863 w 1228725"/>
              <a:gd name="connsiteY6" fmla="*/ 0 h 3148013"/>
              <a:gd name="connsiteX7" fmla="*/ 465137 w 1228725"/>
              <a:gd name="connsiteY7" fmla="*/ 0 h 3148013"/>
              <a:gd name="connsiteX8" fmla="*/ 508000 w 1228725"/>
              <a:gd name="connsiteY8" fmla="*/ 0 h 3148013"/>
              <a:gd name="connsiteX9" fmla="*/ 550862 w 1228725"/>
              <a:gd name="connsiteY9" fmla="*/ 0 h 3148013"/>
              <a:gd name="connsiteX10" fmla="*/ 550863 w 1228725"/>
              <a:gd name="connsiteY10" fmla="*/ 0 h 3148013"/>
              <a:gd name="connsiteX11" fmla="*/ 592137 w 1228725"/>
              <a:gd name="connsiteY11" fmla="*/ 0 h 3148013"/>
              <a:gd name="connsiteX12" fmla="*/ 635000 w 1228725"/>
              <a:gd name="connsiteY12" fmla="*/ 0 h 3148013"/>
              <a:gd name="connsiteX13" fmla="*/ 676275 w 1228725"/>
              <a:gd name="connsiteY13" fmla="*/ 0 h 3148013"/>
              <a:gd name="connsiteX14" fmla="*/ 720725 w 1228725"/>
              <a:gd name="connsiteY14" fmla="*/ 0 h 3148013"/>
              <a:gd name="connsiteX15" fmla="*/ 763587 w 1228725"/>
              <a:gd name="connsiteY15" fmla="*/ 0 h 3148013"/>
              <a:gd name="connsiteX16" fmla="*/ 763588 w 1228725"/>
              <a:gd name="connsiteY16" fmla="*/ 0 h 3148013"/>
              <a:gd name="connsiteX17" fmla="*/ 804862 w 1228725"/>
              <a:gd name="connsiteY17" fmla="*/ 0 h 3148013"/>
              <a:gd name="connsiteX18" fmla="*/ 847725 w 1228725"/>
              <a:gd name="connsiteY18" fmla="*/ 0 h 3148013"/>
              <a:gd name="connsiteX19" fmla="*/ 889000 w 1228725"/>
              <a:gd name="connsiteY19" fmla="*/ 0 h 3148013"/>
              <a:gd name="connsiteX20" fmla="*/ 931862 w 1228725"/>
              <a:gd name="connsiteY20" fmla="*/ 0 h 3148013"/>
              <a:gd name="connsiteX21" fmla="*/ 931863 w 1228725"/>
              <a:gd name="connsiteY21" fmla="*/ 0 h 3148013"/>
              <a:gd name="connsiteX22" fmla="*/ 974725 w 1228725"/>
              <a:gd name="connsiteY22" fmla="*/ 0 h 3148013"/>
              <a:gd name="connsiteX23" fmla="*/ 989013 w 1228725"/>
              <a:gd name="connsiteY23" fmla="*/ 0 h 3148013"/>
              <a:gd name="connsiteX24" fmla="*/ 1016000 w 1228725"/>
              <a:gd name="connsiteY24" fmla="*/ 3175 h 3148013"/>
              <a:gd name="connsiteX25" fmla="*/ 1036638 w 1228725"/>
              <a:gd name="connsiteY25" fmla="*/ 4762 h 3148013"/>
              <a:gd name="connsiteX26" fmla="*/ 1058862 w 1228725"/>
              <a:gd name="connsiteY26" fmla="*/ 11112 h 3148013"/>
              <a:gd name="connsiteX27" fmla="*/ 1058862 w 1228725"/>
              <a:gd name="connsiteY27" fmla="*/ 11112 h 3148013"/>
              <a:gd name="connsiteX28" fmla="*/ 1081087 w 1228725"/>
              <a:gd name="connsiteY28" fmla="*/ 15874 h 3148013"/>
              <a:gd name="connsiteX29" fmla="*/ 1100137 w 1228725"/>
              <a:gd name="connsiteY29" fmla="*/ 25399 h 3148013"/>
              <a:gd name="connsiteX30" fmla="*/ 1100137 w 1228725"/>
              <a:gd name="connsiteY30" fmla="*/ 25400 h 3148013"/>
              <a:gd name="connsiteX31" fmla="*/ 1123949 w 1228725"/>
              <a:gd name="connsiteY31" fmla="*/ 34925 h 3148013"/>
              <a:gd name="connsiteX32" fmla="*/ 1144587 w 1228725"/>
              <a:gd name="connsiteY32" fmla="*/ 50800 h 3148013"/>
              <a:gd name="connsiteX33" fmla="*/ 1158875 w 1228725"/>
              <a:gd name="connsiteY33" fmla="*/ 60325 h 3148013"/>
              <a:gd name="connsiteX34" fmla="*/ 1187450 w 1228725"/>
              <a:gd name="connsiteY34" fmla="*/ 90488 h 3148013"/>
              <a:gd name="connsiteX35" fmla="*/ 1187450 w 1228725"/>
              <a:gd name="connsiteY35" fmla="*/ 90487 h 3148013"/>
              <a:gd name="connsiteX36" fmla="*/ 1189037 w 1228725"/>
              <a:gd name="connsiteY36" fmla="*/ 92075 h 3148013"/>
              <a:gd name="connsiteX37" fmla="*/ 1209675 w 1228725"/>
              <a:gd name="connsiteY37" fmla="*/ 128587 h 3148013"/>
              <a:gd name="connsiteX38" fmla="*/ 1222375 w 1228725"/>
              <a:gd name="connsiteY38" fmla="*/ 166687 h 3148013"/>
              <a:gd name="connsiteX39" fmla="*/ 1228725 w 1228725"/>
              <a:gd name="connsiteY39" fmla="*/ 209550 h 3148013"/>
              <a:gd name="connsiteX40" fmla="*/ 1228725 w 1228725"/>
              <a:gd name="connsiteY40" fmla="*/ 2940050 h 3148013"/>
              <a:gd name="connsiteX41" fmla="*/ 1222375 w 1228725"/>
              <a:gd name="connsiteY41" fmla="*/ 2982912 h 3148013"/>
              <a:gd name="connsiteX42" fmla="*/ 1209675 w 1228725"/>
              <a:gd name="connsiteY42" fmla="*/ 3021012 h 3148013"/>
              <a:gd name="connsiteX43" fmla="*/ 1189037 w 1228725"/>
              <a:gd name="connsiteY43" fmla="*/ 3055937 h 3148013"/>
              <a:gd name="connsiteX44" fmla="*/ 1187450 w 1228725"/>
              <a:gd name="connsiteY44" fmla="*/ 3059112 h 3148013"/>
              <a:gd name="connsiteX45" fmla="*/ 1187450 w 1228725"/>
              <a:gd name="connsiteY45" fmla="*/ 3059113 h 3148013"/>
              <a:gd name="connsiteX46" fmla="*/ 1158875 w 1228725"/>
              <a:gd name="connsiteY46" fmla="*/ 3087688 h 3148013"/>
              <a:gd name="connsiteX47" fmla="*/ 1144587 w 1228725"/>
              <a:gd name="connsiteY47" fmla="*/ 3097213 h 3148013"/>
              <a:gd name="connsiteX48" fmla="*/ 1144587 w 1228725"/>
              <a:gd name="connsiteY48" fmla="*/ 3097213 h 3148013"/>
              <a:gd name="connsiteX49" fmla="*/ 1123949 w 1228725"/>
              <a:gd name="connsiteY49" fmla="*/ 3113088 h 3148013"/>
              <a:gd name="connsiteX50" fmla="*/ 1100137 w 1228725"/>
              <a:gd name="connsiteY50" fmla="*/ 3124200 h 3148013"/>
              <a:gd name="connsiteX51" fmla="*/ 1081087 w 1228725"/>
              <a:gd name="connsiteY51" fmla="*/ 3132138 h 3148013"/>
              <a:gd name="connsiteX52" fmla="*/ 1058863 w 1228725"/>
              <a:gd name="connsiteY52" fmla="*/ 3136900 h 3148013"/>
              <a:gd name="connsiteX53" fmla="*/ 1036638 w 1228725"/>
              <a:gd name="connsiteY53" fmla="*/ 3144838 h 3148013"/>
              <a:gd name="connsiteX54" fmla="*/ 1016000 w 1228725"/>
              <a:gd name="connsiteY54" fmla="*/ 3146425 h 3148013"/>
              <a:gd name="connsiteX55" fmla="*/ 1016000 w 1228725"/>
              <a:gd name="connsiteY55" fmla="*/ 3146426 h 3148013"/>
              <a:gd name="connsiteX56" fmla="*/ 989013 w 1228725"/>
              <a:gd name="connsiteY56" fmla="*/ 3148013 h 3148013"/>
              <a:gd name="connsiteX57" fmla="*/ 974725 w 1228725"/>
              <a:gd name="connsiteY57" fmla="*/ 3148013 h 3148013"/>
              <a:gd name="connsiteX58" fmla="*/ 931863 w 1228725"/>
              <a:gd name="connsiteY58" fmla="*/ 3148013 h 3148013"/>
              <a:gd name="connsiteX59" fmla="*/ 931862 w 1228725"/>
              <a:gd name="connsiteY59" fmla="*/ 3148013 h 3148013"/>
              <a:gd name="connsiteX60" fmla="*/ 889000 w 1228725"/>
              <a:gd name="connsiteY60" fmla="*/ 3148013 h 3148013"/>
              <a:gd name="connsiteX61" fmla="*/ 847725 w 1228725"/>
              <a:gd name="connsiteY61" fmla="*/ 3148013 h 3148013"/>
              <a:gd name="connsiteX62" fmla="*/ 804862 w 1228725"/>
              <a:gd name="connsiteY62" fmla="*/ 3148013 h 3148013"/>
              <a:gd name="connsiteX63" fmla="*/ 763588 w 1228725"/>
              <a:gd name="connsiteY63" fmla="*/ 3148013 h 3148013"/>
              <a:gd name="connsiteX64" fmla="*/ 763587 w 1228725"/>
              <a:gd name="connsiteY64" fmla="*/ 3148013 h 3148013"/>
              <a:gd name="connsiteX65" fmla="*/ 720725 w 1228725"/>
              <a:gd name="connsiteY65" fmla="*/ 3148013 h 3148013"/>
              <a:gd name="connsiteX66" fmla="*/ 676275 w 1228725"/>
              <a:gd name="connsiteY66" fmla="*/ 3148013 h 3148013"/>
              <a:gd name="connsiteX67" fmla="*/ 635000 w 1228725"/>
              <a:gd name="connsiteY67" fmla="*/ 3148013 h 3148013"/>
              <a:gd name="connsiteX68" fmla="*/ 592137 w 1228725"/>
              <a:gd name="connsiteY68" fmla="*/ 3148013 h 3148013"/>
              <a:gd name="connsiteX69" fmla="*/ 550863 w 1228725"/>
              <a:gd name="connsiteY69" fmla="*/ 3148013 h 3148013"/>
              <a:gd name="connsiteX70" fmla="*/ 550862 w 1228725"/>
              <a:gd name="connsiteY70" fmla="*/ 3148013 h 3148013"/>
              <a:gd name="connsiteX71" fmla="*/ 508000 w 1228725"/>
              <a:gd name="connsiteY71" fmla="*/ 3148013 h 3148013"/>
              <a:gd name="connsiteX72" fmla="*/ 465137 w 1228725"/>
              <a:gd name="connsiteY72" fmla="*/ 3148013 h 3148013"/>
              <a:gd name="connsiteX73" fmla="*/ 423863 w 1228725"/>
              <a:gd name="connsiteY73" fmla="*/ 3148013 h 3148013"/>
              <a:gd name="connsiteX74" fmla="*/ 423862 w 1228725"/>
              <a:gd name="connsiteY74" fmla="*/ 3148013 h 3148013"/>
              <a:gd name="connsiteX75" fmla="*/ 381000 w 1228725"/>
              <a:gd name="connsiteY75" fmla="*/ 3148013 h 3148013"/>
              <a:gd name="connsiteX76" fmla="*/ 339725 w 1228725"/>
              <a:gd name="connsiteY76" fmla="*/ 3148013 h 3148013"/>
              <a:gd name="connsiteX77" fmla="*/ 296862 w 1228725"/>
              <a:gd name="connsiteY77" fmla="*/ 3148013 h 3148013"/>
              <a:gd name="connsiteX78" fmla="*/ 252412 w 1228725"/>
              <a:gd name="connsiteY78" fmla="*/ 3148013 h 3148013"/>
              <a:gd name="connsiteX79" fmla="*/ 239712 w 1228725"/>
              <a:gd name="connsiteY79" fmla="*/ 3148013 h 3148013"/>
              <a:gd name="connsiteX80" fmla="*/ 211137 w 1228725"/>
              <a:gd name="connsiteY80" fmla="*/ 3146426 h 3148013"/>
              <a:gd name="connsiteX81" fmla="*/ 211137 w 1228725"/>
              <a:gd name="connsiteY81" fmla="*/ 3146425 h 3148013"/>
              <a:gd name="connsiteX82" fmla="*/ 190500 w 1228725"/>
              <a:gd name="connsiteY82" fmla="*/ 3144838 h 3148013"/>
              <a:gd name="connsiteX83" fmla="*/ 168275 w 1228725"/>
              <a:gd name="connsiteY83" fmla="*/ 3136900 h 3148013"/>
              <a:gd name="connsiteX84" fmla="*/ 146049 w 1228725"/>
              <a:gd name="connsiteY84" fmla="*/ 3132138 h 3148013"/>
              <a:gd name="connsiteX85" fmla="*/ 125412 w 1228725"/>
              <a:gd name="connsiteY85" fmla="*/ 3124200 h 3148013"/>
              <a:gd name="connsiteX86" fmla="*/ 104774 w 1228725"/>
              <a:gd name="connsiteY86" fmla="*/ 3113088 h 3148013"/>
              <a:gd name="connsiteX87" fmla="*/ 84137 w 1228725"/>
              <a:gd name="connsiteY87" fmla="*/ 3097213 h 3148013"/>
              <a:gd name="connsiteX88" fmla="*/ 68263 w 1228725"/>
              <a:gd name="connsiteY88" fmla="*/ 3087688 h 3148013"/>
              <a:gd name="connsiteX89" fmla="*/ 41275 w 1228725"/>
              <a:gd name="connsiteY89" fmla="*/ 3059113 h 3148013"/>
              <a:gd name="connsiteX90" fmla="*/ 41275 w 1228725"/>
              <a:gd name="connsiteY90" fmla="*/ 3059112 h 3148013"/>
              <a:gd name="connsiteX91" fmla="*/ 39687 w 1228725"/>
              <a:gd name="connsiteY91" fmla="*/ 3055937 h 3148013"/>
              <a:gd name="connsiteX92" fmla="*/ 19050 w 1228725"/>
              <a:gd name="connsiteY92" fmla="*/ 3021012 h 3148013"/>
              <a:gd name="connsiteX93" fmla="*/ 3175 w 1228725"/>
              <a:gd name="connsiteY93" fmla="*/ 2982912 h 3148013"/>
              <a:gd name="connsiteX94" fmla="*/ 0 w 1228725"/>
              <a:gd name="connsiteY94" fmla="*/ 2940050 h 3148013"/>
              <a:gd name="connsiteX95" fmla="*/ 0 w 1228725"/>
              <a:gd name="connsiteY95" fmla="*/ 209550 h 3148013"/>
              <a:gd name="connsiteX96" fmla="*/ 3175 w 1228725"/>
              <a:gd name="connsiteY96" fmla="*/ 166687 h 3148013"/>
              <a:gd name="connsiteX97" fmla="*/ 19050 w 1228725"/>
              <a:gd name="connsiteY97" fmla="*/ 128587 h 3148013"/>
              <a:gd name="connsiteX98" fmla="*/ 39687 w 1228725"/>
              <a:gd name="connsiteY98" fmla="*/ 92075 h 3148013"/>
              <a:gd name="connsiteX99" fmla="*/ 41275 w 1228725"/>
              <a:gd name="connsiteY99" fmla="*/ 90487 h 3148013"/>
              <a:gd name="connsiteX100" fmla="*/ 41275 w 1228725"/>
              <a:gd name="connsiteY100" fmla="*/ 90488 h 3148013"/>
              <a:gd name="connsiteX101" fmla="*/ 68263 w 1228725"/>
              <a:gd name="connsiteY101" fmla="*/ 60325 h 3148013"/>
              <a:gd name="connsiteX102" fmla="*/ 84137 w 1228725"/>
              <a:gd name="connsiteY102" fmla="*/ 50801 h 3148013"/>
              <a:gd name="connsiteX103" fmla="*/ 84137 w 1228725"/>
              <a:gd name="connsiteY103" fmla="*/ 50800 h 3148013"/>
              <a:gd name="connsiteX104" fmla="*/ 104774 w 1228725"/>
              <a:gd name="connsiteY104" fmla="*/ 34925 h 3148013"/>
              <a:gd name="connsiteX105" fmla="*/ 125412 w 1228725"/>
              <a:gd name="connsiteY105" fmla="*/ 25400 h 3148013"/>
              <a:gd name="connsiteX106" fmla="*/ 125412 w 1228725"/>
              <a:gd name="connsiteY106" fmla="*/ 25399 h 3148013"/>
              <a:gd name="connsiteX107" fmla="*/ 146049 w 1228725"/>
              <a:gd name="connsiteY107" fmla="*/ 15874 h 3148013"/>
              <a:gd name="connsiteX108" fmla="*/ 168275 w 1228725"/>
              <a:gd name="connsiteY108" fmla="*/ 11112 h 3148013"/>
              <a:gd name="connsiteX109" fmla="*/ 168275 w 1228725"/>
              <a:gd name="connsiteY109" fmla="*/ 11112 h 3148013"/>
              <a:gd name="connsiteX110" fmla="*/ 190500 w 1228725"/>
              <a:gd name="connsiteY110" fmla="*/ 4762 h 3148013"/>
              <a:gd name="connsiteX111" fmla="*/ 211137 w 1228725"/>
              <a:gd name="connsiteY111" fmla="*/ 3175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228725" h="3148013">
                <a:moveTo>
                  <a:pt x="239712" y="0"/>
                </a:moveTo>
                <a:lnTo>
                  <a:pt x="252412" y="0"/>
                </a:lnTo>
                <a:lnTo>
                  <a:pt x="296862" y="0"/>
                </a:lnTo>
                <a:lnTo>
                  <a:pt x="339725" y="0"/>
                </a:lnTo>
                <a:lnTo>
                  <a:pt x="381000" y="0"/>
                </a:lnTo>
                <a:lnTo>
                  <a:pt x="423862" y="0"/>
                </a:lnTo>
                <a:lnTo>
                  <a:pt x="423863" y="0"/>
                </a:lnTo>
                <a:lnTo>
                  <a:pt x="465137" y="0"/>
                </a:lnTo>
                <a:lnTo>
                  <a:pt x="508000" y="0"/>
                </a:lnTo>
                <a:lnTo>
                  <a:pt x="550862" y="0"/>
                </a:lnTo>
                <a:lnTo>
                  <a:pt x="550863" y="0"/>
                </a:lnTo>
                <a:lnTo>
                  <a:pt x="592137" y="0"/>
                </a:lnTo>
                <a:lnTo>
                  <a:pt x="635000" y="0"/>
                </a:lnTo>
                <a:lnTo>
                  <a:pt x="676275" y="0"/>
                </a:lnTo>
                <a:lnTo>
                  <a:pt x="720725" y="0"/>
                </a:lnTo>
                <a:lnTo>
                  <a:pt x="763587" y="0"/>
                </a:lnTo>
                <a:lnTo>
                  <a:pt x="763588" y="0"/>
                </a:lnTo>
                <a:lnTo>
                  <a:pt x="804862" y="0"/>
                </a:lnTo>
                <a:lnTo>
                  <a:pt x="847725" y="0"/>
                </a:lnTo>
                <a:lnTo>
                  <a:pt x="889000" y="0"/>
                </a:lnTo>
                <a:lnTo>
                  <a:pt x="931862" y="0"/>
                </a:lnTo>
                <a:lnTo>
                  <a:pt x="931863" y="0"/>
                </a:lnTo>
                <a:lnTo>
                  <a:pt x="974725" y="0"/>
                </a:lnTo>
                <a:lnTo>
                  <a:pt x="989013" y="0"/>
                </a:lnTo>
                <a:lnTo>
                  <a:pt x="1016000" y="3175"/>
                </a:lnTo>
                <a:lnTo>
                  <a:pt x="1036638" y="4762"/>
                </a:lnTo>
                <a:lnTo>
                  <a:pt x="1058862" y="11112"/>
                </a:lnTo>
                <a:lnTo>
                  <a:pt x="1058862" y="11112"/>
                </a:lnTo>
                <a:lnTo>
                  <a:pt x="1081087" y="15874"/>
                </a:lnTo>
                <a:lnTo>
                  <a:pt x="1100137" y="25399"/>
                </a:lnTo>
                <a:lnTo>
                  <a:pt x="1100137" y="25400"/>
                </a:lnTo>
                <a:lnTo>
                  <a:pt x="1123949" y="34925"/>
                </a:lnTo>
                <a:lnTo>
                  <a:pt x="1144587" y="50800"/>
                </a:lnTo>
                <a:lnTo>
                  <a:pt x="1158875" y="60325"/>
                </a:lnTo>
                <a:lnTo>
                  <a:pt x="1187450" y="90488"/>
                </a:lnTo>
                <a:lnTo>
                  <a:pt x="1187450" y="90487"/>
                </a:lnTo>
                <a:lnTo>
                  <a:pt x="1189037" y="92075"/>
                </a:lnTo>
                <a:lnTo>
                  <a:pt x="1209675" y="128587"/>
                </a:lnTo>
                <a:lnTo>
                  <a:pt x="1222375" y="166687"/>
                </a:lnTo>
                <a:lnTo>
                  <a:pt x="1228725" y="209550"/>
                </a:lnTo>
                <a:lnTo>
                  <a:pt x="1228725" y="2940050"/>
                </a:lnTo>
                <a:lnTo>
                  <a:pt x="1222375" y="2982912"/>
                </a:lnTo>
                <a:lnTo>
                  <a:pt x="1209675" y="3021012"/>
                </a:lnTo>
                <a:lnTo>
                  <a:pt x="1189037" y="3055937"/>
                </a:lnTo>
                <a:lnTo>
                  <a:pt x="1187450" y="3059112"/>
                </a:lnTo>
                <a:lnTo>
                  <a:pt x="1187450" y="3059113"/>
                </a:lnTo>
                <a:lnTo>
                  <a:pt x="1158875" y="3087688"/>
                </a:lnTo>
                <a:lnTo>
                  <a:pt x="1144587" y="3097213"/>
                </a:lnTo>
                <a:lnTo>
                  <a:pt x="1144587" y="3097213"/>
                </a:lnTo>
                <a:lnTo>
                  <a:pt x="1123949" y="3113088"/>
                </a:lnTo>
                <a:lnTo>
                  <a:pt x="1100137" y="3124200"/>
                </a:lnTo>
                <a:lnTo>
                  <a:pt x="1081087" y="3132138"/>
                </a:lnTo>
                <a:lnTo>
                  <a:pt x="1058863" y="3136900"/>
                </a:lnTo>
                <a:lnTo>
                  <a:pt x="1036638" y="3144838"/>
                </a:lnTo>
                <a:lnTo>
                  <a:pt x="1016000" y="3146425"/>
                </a:lnTo>
                <a:lnTo>
                  <a:pt x="1016000" y="3146426"/>
                </a:lnTo>
                <a:lnTo>
                  <a:pt x="989013" y="3148013"/>
                </a:lnTo>
                <a:lnTo>
                  <a:pt x="974725" y="3148013"/>
                </a:lnTo>
                <a:lnTo>
                  <a:pt x="931863" y="3148013"/>
                </a:lnTo>
                <a:lnTo>
                  <a:pt x="931862" y="3148013"/>
                </a:lnTo>
                <a:lnTo>
                  <a:pt x="889000" y="3148013"/>
                </a:lnTo>
                <a:lnTo>
                  <a:pt x="847725" y="3148013"/>
                </a:lnTo>
                <a:lnTo>
                  <a:pt x="804862" y="3148013"/>
                </a:lnTo>
                <a:lnTo>
                  <a:pt x="763588" y="3148013"/>
                </a:lnTo>
                <a:lnTo>
                  <a:pt x="763587" y="3148013"/>
                </a:lnTo>
                <a:lnTo>
                  <a:pt x="720725" y="3148013"/>
                </a:lnTo>
                <a:lnTo>
                  <a:pt x="676275" y="3148013"/>
                </a:lnTo>
                <a:lnTo>
                  <a:pt x="635000" y="3148013"/>
                </a:lnTo>
                <a:lnTo>
                  <a:pt x="592137" y="3148013"/>
                </a:lnTo>
                <a:lnTo>
                  <a:pt x="550863" y="3148013"/>
                </a:lnTo>
                <a:lnTo>
                  <a:pt x="550862" y="3148013"/>
                </a:lnTo>
                <a:lnTo>
                  <a:pt x="508000" y="3148013"/>
                </a:lnTo>
                <a:lnTo>
                  <a:pt x="465137" y="3148013"/>
                </a:lnTo>
                <a:lnTo>
                  <a:pt x="423863" y="3148013"/>
                </a:lnTo>
                <a:lnTo>
                  <a:pt x="423862" y="3148013"/>
                </a:lnTo>
                <a:lnTo>
                  <a:pt x="381000" y="3148013"/>
                </a:lnTo>
                <a:lnTo>
                  <a:pt x="339725" y="3148013"/>
                </a:lnTo>
                <a:lnTo>
                  <a:pt x="296862" y="3148013"/>
                </a:lnTo>
                <a:lnTo>
                  <a:pt x="252412" y="3148013"/>
                </a:lnTo>
                <a:lnTo>
                  <a:pt x="239712" y="3148013"/>
                </a:lnTo>
                <a:lnTo>
                  <a:pt x="211137" y="3146426"/>
                </a:lnTo>
                <a:lnTo>
                  <a:pt x="211137" y="3146425"/>
                </a:lnTo>
                <a:lnTo>
                  <a:pt x="190500" y="3144838"/>
                </a:lnTo>
                <a:lnTo>
                  <a:pt x="168275" y="3136900"/>
                </a:lnTo>
                <a:lnTo>
                  <a:pt x="146049" y="3132138"/>
                </a:lnTo>
                <a:lnTo>
                  <a:pt x="125412" y="3124200"/>
                </a:lnTo>
                <a:lnTo>
                  <a:pt x="104774" y="3113088"/>
                </a:lnTo>
                <a:lnTo>
                  <a:pt x="84137" y="3097213"/>
                </a:lnTo>
                <a:lnTo>
                  <a:pt x="68263" y="3087688"/>
                </a:lnTo>
                <a:lnTo>
                  <a:pt x="41275" y="3059113"/>
                </a:lnTo>
                <a:lnTo>
                  <a:pt x="41275" y="3059112"/>
                </a:lnTo>
                <a:lnTo>
                  <a:pt x="39687" y="3055937"/>
                </a:lnTo>
                <a:lnTo>
                  <a:pt x="19050" y="3021012"/>
                </a:lnTo>
                <a:lnTo>
                  <a:pt x="3175" y="2982912"/>
                </a:lnTo>
                <a:lnTo>
                  <a:pt x="0" y="2940050"/>
                </a:lnTo>
                <a:lnTo>
                  <a:pt x="0" y="209550"/>
                </a:lnTo>
                <a:lnTo>
                  <a:pt x="3175" y="166687"/>
                </a:lnTo>
                <a:lnTo>
                  <a:pt x="19050" y="128587"/>
                </a:lnTo>
                <a:lnTo>
                  <a:pt x="39687" y="92075"/>
                </a:lnTo>
                <a:lnTo>
                  <a:pt x="41275" y="90487"/>
                </a:lnTo>
                <a:lnTo>
                  <a:pt x="41275" y="90488"/>
                </a:lnTo>
                <a:lnTo>
                  <a:pt x="68263" y="60325"/>
                </a:lnTo>
                <a:lnTo>
                  <a:pt x="84137" y="50801"/>
                </a:lnTo>
                <a:lnTo>
                  <a:pt x="84137" y="50800"/>
                </a:lnTo>
                <a:lnTo>
                  <a:pt x="104774" y="34925"/>
                </a:lnTo>
                <a:lnTo>
                  <a:pt x="125412" y="25400"/>
                </a:lnTo>
                <a:lnTo>
                  <a:pt x="125412" y="25399"/>
                </a:lnTo>
                <a:lnTo>
                  <a:pt x="146049" y="15874"/>
                </a:lnTo>
                <a:lnTo>
                  <a:pt x="168275" y="11112"/>
                </a:lnTo>
                <a:lnTo>
                  <a:pt x="168275" y="11112"/>
                </a:lnTo>
                <a:lnTo>
                  <a:pt x="190500" y="4762"/>
                </a:lnTo>
                <a:lnTo>
                  <a:pt x="211137" y="31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9" name="任意多边形 198"/>
          <p:cNvSpPr>
            <a:spLocks noChangeArrowheads="1"/>
          </p:cNvSpPr>
          <p:nvPr/>
        </p:nvSpPr>
        <p:spPr bwMode="auto">
          <a:xfrm>
            <a:off x="6966525" y="1450497"/>
            <a:ext cx="1569415" cy="3454106"/>
          </a:xfrm>
          <a:custGeom>
            <a:avLst/>
            <a:gdLst>
              <a:gd name="connsiteX0" fmla="*/ 1428750 w 1430338"/>
              <a:gd name="connsiteY0" fmla="*/ 787400 h 3148013"/>
              <a:gd name="connsiteX1" fmla="*/ 1430338 w 1430338"/>
              <a:gd name="connsiteY1" fmla="*/ 787400 h 3148013"/>
              <a:gd name="connsiteX2" fmla="*/ 1430338 w 1430338"/>
              <a:gd name="connsiteY2" fmla="*/ 788988 h 3148013"/>
              <a:gd name="connsiteX3" fmla="*/ 1428750 w 1430338"/>
              <a:gd name="connsiteY3" fmla="*/ 788988 h 3148013"/>
              <a:gd name="connsiteX4" fmla="*/ 239712 w 1430338"/>
              <a:gd name="connsiteY4" fmla="*/ 0 h 3148013"/>
              <a:gd name="connsiteX5" fmla="*/ 260350 w 1430338"/>
              <a:gd name="connsiteY5" fmla="*/ 0 h 3148013"/>
              <a:gd name="connsiteX6" fmla="*/ 303212 w 1430338"/>
              <a:gd name="connsiteY6" fmla="*/ 0 h 3148013"/>
              <a:gd name="connsiteX7" fmla="*/ 303213 w 1430338"/>
              <a:gd name="connsiteY7" fmla="*/ 0 h 3148013"/>
              <a:gd name="connsiteX8" fmla="*/ 346075 w 1430338"/>
              <a:gd name="connsiteY8" fmla="*/ 0 h 3148013"/>
              <a:gd name="connsiteX9" fmla="*/ 392112 w 1430338"/>
              <a:gd name="connsiteY9" fmla="*/ 0 h 3148013"/>
              <a:gd name="connsiteX10" fmla="*/ 392113 w 1430338"/>
              <a:gd name="connsiteY10" fmla="*/ 0 h 3148013"/>
              <a:gd name="connsiteX11" fmla="*/ 434975 w 1430338"/>
              <a:gd name="connsiteY11" fmla="*/ 0 h 3148013"/>
              <a:gd name="connsiteX12" fmla="*/ 477837 w 1430338"/>
              <a:gd name="connsiteY12" fmla="*/ 0 h 3148013"/>
              <a:gd name="connsiteX13" fmla="*/ 477838 w 1430338"/>
              <a:gd name="connsiteY13" fmla="*/ 0 h 3148013"/>
              <a:gd name="connsiteX14" fmla="*/ 520700 w 1430338"/>
              <a:gd name="connsiteY14" fmla="*/ 0 h 3148013"/>
              <a:gd name="connsiteX15" fmla="*/ 563562 w 1430338"/>
              <a:gd name="connsiteY15" fmla="*/ 0 h 3148013"/>
              <a:gd name="connsiteX16" fmla="*/ 563563 w 1430338"/>
              <a:gd name="connsiteY16" fmla="*/ 0 h 3148013"/>
              <a:gd name="connsiteX17" fmla="*/ 606425 w 1430338"/>
              <a:gd name="connsiteY17" fmla="*/ 0 h 3148013"/>
              <a:gd name="connsiteX18" fmla="*/ 649287 w 1430338"/>
              <a:gd name="connsiteY18" fmla="*/ 0 h 3148013"/>
              <a:gd name="connsiteX19" fmla="*/ 649288 w 1430338"/>
              <a:gd name="connsiteY19" fmla="*/ 0 h 3148013"/>
              <a:gd name="connsiteX20" fmla="*/ 693737 w 1430338"/>
              <a:gd name="connsiteY20" fmla="*/ 0 h 3148013"/>
              <a:gd name="connsiteX21" fmla="*/ 738187 w 1430338"/>
              <a:gd name="connsiteY21" fmla="*/ 0 h 3148013"/>
              <a:gd name="connsiteX22" fmla="*/ 781050 w 1430338"/>
              <a:gd name="connsiteY22" fmla="*/ 0 h 3148013"/>
              <a:gd name="connsiteX23" fmla="*/ 823912 w 1430338"/>
              <a:gd name="connsiteY23" fmla="*/ 0 h 3148013"/>
              <a:gd name="connsiteX24" fmla="*/ 823913 w 1430338"/>
              <a:gd name="connsiteY24" fmla="*/ 0 h 3148013"/>
              <a:gd name="connsiteX25" fmla="*/ 866775 w 1430338"/>
              <a:gd name="connsiteY25" fmla="*/ 0 h 3148013"/>
              <a:gd name="connsiteX26" fmla="*/ 909637 w 1430338"/>
              <a:gd name="connsiteY26" fmla="*/ 0 h 3148013"/>
              <a:gd name="connsiteX27" fmla="*/ 909638 w 1430338"/>
              <a:gd name="connsiteY27" fmla="*/ 0 h 3148013"/>
              <a:gd name="connsiteX28" fmla="*/ 952500 w 1430338"/>
              <a:gd name="connsiteY28" fmla="*/ 0 h 3148013"/>
              <a:gd name="connsiteX29" fmla="*/ 990600 w 1430338"/>
              <a:gd name="connsiteY29" fmla="*/ 0 h 3148013"/>
              <a:gd name="connsiteX30" fmla="*/ 996950 w 1430338"/>
              <a:gd name="connsiteY30" fmla="*/ 0 h 3148013"/>
              <a:gd name="connsiteX31" fmla="*/ 1039812 w 1430338"/>
              <a:gd name="connsiteY31" fmla="*/ 4762 h 3148013"/>
              <a:gd name="connsiteX32" fmla="*/ 1039812 w 1430338"/>
              <a:gd name="connsiteY32" fmla="*/ 4762 h 3148013"/>
              <a:gd name="connsiteX33" fmla="*/ 1082675 w 1430338"/>
              <a:gd name="connsiteY33" fmla="*/ 15874 h 3148013"/>
              <a:gd name="connsiteX34" fmla="*/ 1082675 w 1430338"/>
              <a:gd name="connsiteY34" fmla="*/ 15875 h 3148013"/>
              <a:gd name="connsiteX35" fmla="*/ 1084262 w 1430338"/>
              <a:gd name="connsiteY35" fmla="*/ 15875 h 3148013"/>
              <a:gd name="connsiteX36" fmla="*/ 1125537 w 1430338"/>
              <a:gd name="connsiteY36" fmla="*/ 34925 h 3148013"/>
              <a:gd name="connsiteX37" fmla="*/ 1127125 w 1430338"/>
              <a:gd name="connsiteY37" fmla="*/ 36512 h 3148013"/>
              <a:gd name="connsiteX38" fmla="*/ 1127125 w 1430338"/>
              <a:gd name="connsiteY38" fmla="*/ 36512 h 3148013"/>
              <a:gd name="connsiteX39" fmla="*/ 1160463 w 1430338"/>
              <a:gd name="connsiteY39" fmla="*/ 60324 h 3148013"/>
              <a:gd name="connsiteX40" fmla="*/ 1169988 w 1430338"/>
              <a:gd name="connsiteY40" fmla="*/ 71437 h 3148013"/>
              <a:gd name="connsiteX41" fmla="*/ 1169988 w 1430338"/>
              <a:gd name="connsiteY41" fmla="*/ 71438 h 3148013"/>
              <a:gd name="connsiteX42" fmla="*/ 1189037 w 1430338"/>
              <a:gd name="connsiteY42" fmla="*/ 92074 h 3148013"/>
              <a:gd name="connsiteX43" fmla="*/ 1211262 w 1430338"/>
              <a:gd name="connsiteY43" fmla="*/ 128587 h 3148013"/>
              <a:gd name="connsiteX44" fmla="*/ 1212850 w 1430338"/>
              <a:gd name="connsiteY44" fmla="*/ 131762 h 3148013"/>
              <a:gd name="connsiteX45" fmla="*/ 1225550 w 1430338"/>
              <a:gd name="connsiteY45" fmla="*/ 166687 h 3148013"/>
              <a:gd name="connsiteX46" fmla="*/ 1230312 w 1430338"/>
              <a:gd name="connsiteY46" fmla="*/ 209549 h 3148013"/>
              <a:gd name="connsiteX47" fmla="*/ 1230312 w 1430338"/>
              <a:gd name="connsiteY47" fmla="*/ 617537 h 3148013"/>
              <a:gd name="connsiteX48" fmla="*/ 1255713 w 1430338"/>
              <a:gd name="connsiteY48" fmla="*/ 636587 h 3148013"/>
              <a:gd name="connsiteX49" fmla="*/ 1255713 w 1430338"/>
              <a:gd name="connsiteY49" fmla="*/ 636588 h 3148013"/>
              <a:gd name="connsiteX50" fmla="*/ 1300162 w 1430338"/>
              <a:gd name="connsiteY50" fmla="*/ 669924 h 3148013"/>
              <a:gd name="connsiteX51" fmla="*/ 1300162 w 1430338"/>
              <a:gd name="connsiteY51" fmla="*/ 669925 h 3148013"/>
              <a:gd name="connsiteX52" fmla="*/ 1343025 w 1430338"/>
              <a:gd name="connsiteY52" fmla="*/ 703262 h 3148013"/>
              <a:gd name="connsiteX53" fmla="*/ 1343025 w 1430338"/>
              <a:gd name="connsiteY53" fmla="*/ 703262 h 3148013"/>
              <a:gd name="connsiteX54" fmla="*/ 1385888 w 1430338"/>
              <a:gd name="connsiteY54" fmla="*/ 735012 h 3148013"/>
              <a:gd name="connsiteX55" fmla="*/ 1385888 w 1430338"/>
              <a:gd name="connsiteY55" fmla="*/ 735013 h 3148013"/>
              <a:gd name="connsiteX56" fmla="*/ 1412875 w 1430338"/>
              <a:gd name="connsiteY56" fmla="*/ 755649 h 3148013"/>
              <a:gd name="connsiteX57" fmla="*/ 1425575 w 1430338"/>
              <a:gd name="connsiteY57" fmla="*/ 769937 h 3148013"/>
              <a:gd name="connsiteX58" fmla="*/ 1428750 w 1430338"/>
              <a:gd name="connsiteY58" fmla="*/ 787399 h 3148013"/>
              <a:gd name="connsiteX59" fmla="*/ 1425575 w 1430338"/>
              <a:gd name="connsiteY59" fmla="*/ 803275 h 3148013"/>
              <a:gd name="connsiteX60" fmla="*/ 1412875 w 1430338"/>
              <a:gd name="connsiteY60" fmla="*/ 817562 h 3148013"/>
              <a:gd name="connsiteX61" fmla="*/ 1385888 w 1430338"/>
              <a:gd name="connsiteY61" fmla="*/ 836611 h 3148013"/>
              <a:gd name="connsiteX62" fmla="*/ 1385888 w 1430338"/>
              <a:gd name="connsiteY62" fmla="*/ 836612 h 3148013"/>
              <a:gd name="connsiteX63" fmla="*/ 1343025 w 1430338"/>
              <a:gd name="connsiteY63" fmla="*/ 871537 h 3148013"/>
              <a:gd name="connsiteX64" fmla="*/ 1343025 w 1430338"/>
              <a:gd name="connsiteY64" fmla="*/ 871538 h 3148013"/>
              <a:gd name="connsiteX65" fmla="*/ 1300162 w 1430338"/>
              <a:gd name="connsiteY65" fmla="*/ 904875 h 3148013"/>
              <a:gd name="connsiteX66" fmla="*/ 1255713 w 1430338"/>
              <a:gd name="connsiteY66" fmla="*/ 936624 h 3148013"/>
              <a:gd name="connsiteX67" fmla="*/ 1255713 w 1430338"/>
              <a:gd name="connsiteY67" fmla="*/ 936625 h 3148013"/>
              <a:gd name="connsiteX68" fmla="*/ 1230312 w 1430338"/>
              <a:gd name="connsiteY68" fmla="*/ 955675 h 3148013"/>
              <a:gd name="connsiteX69" fmla="*/ 1230312 w 1430338"/>
              <a:gd name="connsiteY69" fmla="*/ 2940050 h 3148013"/>
              <a:gd name="connsiteX70" fmla="*/ 1225550 w 1430338"/>
              <a:gd name="connsiteY70" fmla="*/ 2982913 h 3148013"/>
              <a:gd name="connsiteX71" fmla="*/ 1212850 w 1430338"/>
              <a:gd name="connsiteY71" fmla="*/ 3016250 h 3148013"/>
              <a:gd name="connsiteX72" fmla="*/ 1211262 w 1430338"/>
              <a:gd name="connsiteY72" fmla="*/ 3021013 h 3148013"/>
              <a:gd name="connsiteX73" fmla="*/ 1189037 w 1430338"/>
              <a:gd name="connsiteY73" fmla="*/ 3055938 h 3148013"/>
              <a:gd name="connsiteX74" fmla="*/ 1169988 w 1430338"/>
              <a:gd name="connsiteY74" fmla="*/ 3076574 h 3148013"/>
              <a:gd name="connsiteX75" fmla="*/ 1169988 w 1430338"/>
              <a:gd name="connsiteY75" fmla="*/ 3076575 h 3148013"/>
              <a:gd name="connsiteX76" fmla="*/ 1160463 w 1430338"/>
              <a:gd name="connsiteY76" fmla="*/ 3087688 h 3148013"/>
              <a:gd name="connsiteX77" fmla="*/ 1127125 w 1430338"/>
              <a:gd name="connsiteY77" fmla="*/ 3111500 h 3148013"/>
              <a:gd name="connsiteX78" fmla="*/ 1127125 w 1430338"/>
              <a:gd name="connsiteY78" fmla="*/ 3111501 h 3148013"/>
              <a:gd name="connsiteX79" fmla="*/ 1125537 w 1430338"/>
              <a:gd name="connsiteY79" fmla="*/ 3113088 h 3148013"/>
              <a:gd name="connsiteX80" fmla="*/ 1084262 w 1430338"/>
              <a:gd name="connsiteY80" fmla="*/ 3132138 h 3148013"/>
              <a:gd name="connsiteX81" fmla="*/ 1082675 w 1430338"/>
              <a:gd name="connsiteY81" fmla="*/ 3132138 h 3148013"/>
              <a:gd name="connsiteX82" fmla="*/ 1082675 w 1430338"/>
              <a:gd name="connsiteY82" fmla="*/ 3132137 h 3148013"/>
              <a:gd name="connsiteX83" fmla="*/ 1039813 w 1430338"/>
              <a:gd name="connsiteY83" fmla="*/ 3144837 h 3148013"/>
              <a:gd name="connsiteX84" fmla="*/ 1039813 w 1430338"/>
              <a:gd name="connsiteY84" fmla="*/ 3144838 h 3148013"/>
              <a:gd name="connsiteX85" fmla="*/ 996950 w 1430338"/>
              <a:gd name="connsiteY85" fmla="*/ 3148013 h 3148013"/>
              <a:gd name="connsiteX86" fmla="*/ 990600 w 1430338"/>
              <a:gd name="connsiteY86" fmla="*/ 3148013 h 3148013"/>
              <a:gd name="connsiteX87" fmla="*/ 952500 w 1430338"/>
              <a:gd name="connsiteY87" fmla="*/ 3148013 h 3148013"/>
              <a:gd name="connsiteX88" fmla="*/ 909638 w 1430338"/>
              <a:gd name="connsiteY88" fmla="*/ 3148013 h 3148013"/>
              <a:gd name="connsiteX89" fmla="*/ 909637 w 1430338"/>
              <a:gd name="connsiteY89" fmla="*/ 3148013 h 3148013"/>
              <a:gd name="connsiteX90" fmla="*/ 866775 w 1430338"/>
              <a:gd name="connsiteY90" fmla="*/ 3148013 h 3148013"/>
              <a:gd name="connsiteX91" fmla="*/ 823913 w 1430338"/>
              <a:gd name="connsiteY91" fmla="*/ 3148013 h 3148013"/>
              <a:gd name="connsiteX92" fmla="*/ 823912 w 1430338"/>
              <a:gd name="connsiteY92" fmla="*/ 3148013 h 3148013"/>
              <a:gd name="connsiteX93" fmla="*/ 781050 w 1430338"/>
              <a:gd name="connsiteY93" fmla="*/ 3148013 h 3148013"/>
              <a:gd name="connsiteX94" fmla="*/ 738187 w 1430338"/>
              <a:gd name="connsiteY94" fmla="*/ 3148013 h 3148013"/>
              <a:gd name="connsiteX95" fmla="*/ 693737 w 1430338"/>
              <a:gd name="connsiteY95" fmla="*/ 3148013 h 3148013"/>
              <a:gd name="connsiteX96" fmla="*/ 649288 w 1430338"/>
              <a:gd name="connsiteY96" fmla="*/ 3148013 h 3148013"/>
              <a:gd name="connsiteX97" fmla="*/ 649287 w 1430338"/>
              <a:gd name="connsiteY97" fmla="*/ 3148013 h 3148013"/>
              <a:gd name="connsiteX98" fmla="*/ 606425 w 1430338"/>
              <a:gd name="connsiteY98" fmla="*/ 3148013 h 3148013"/>
              <a:gd name="connsiteX99" fmla="*/ 563563 w 1430338"/>
              <a:gd name="connsiteY99" fmla="*/ 3148013 h 3148013"/>
              <a:gd name="connsiteX100" fmla="*/ 563562 w 1430338"/>
              <a:gd name="connsiteY100" fmla="*/ 3148013 h 3148013"/>
              <a:gd name="connsiteX101" fmla="*/ 520700 w 1430338"/>
              <a:gd name="connsiteY101" fmla="*/ 3148013 h 3148013"/>
              <a:gd name="connsiteX102" fmla="*/ 477838 w 1430338"/>
              <a:gd name="connsiteY102" fmla="*/ 3148013 h 3148013"/>
              <a:gd name="connsiteX103" fmla="*/ 477837 w 1430338"/>
              <a:gd name="connsiteY103" fmla="*/ 3148013 h 3148013"/>
              <a:gd name="connsiteX104" fmla="*/ 434975 w 1430338"/>
              <a:gd name="connsiteY104" fmla="*/ 3148013 h 3148013"/>
              <a:gd name="connsiteX105" fmla="*/ 392113 w 1430338"/>
              <a:gd name="connsiteY105" fmla="*/ 3148013 h 3148013"/>
              <a:gd name="connsiteX106" fmla="*/ 392112 w 1430338"/>
              <a:gd name="connsiteY106" fmla="*/ 3148013 h 3148013"/>
              <a:gd name="connsiteX107" fmla="*/ 346075 w 1430338"/>
              <a:gd name="connsiteY107" fmla="*/ 3148013 h 3148013"/>
              <a:gd name="connsiteX108" fmla="*/ 303213 w 1430338"/>
              <a:gd name="connsiteY108" fmla="*/ 3148013 h 3148013"/>
              <a:gd name="connsiteX109" fmla="*/ 303212 w 1430338"/>
              <a:gd name="connsiteY109" fmla="*/ 3148013 h 3148013"/>
              <a:gd name="connsiteX110" fmla="*/ 260350 w 1430338"/>
              <a:gd name="connsiteY110" fmla="*/ 3148013 h 3148013"/>
              <a:gd name="connsiteX111" fmla="*/ 239712 w 1430338"/>
              <a:gd name="connsiteY111" fmla="*/ 3148013 h 3148013"/>
              <a:gd name="connsiteX112" fmla="*/ 217487 w 1430338"/>
              <a:gd name="connsiteY112" fmla="*/ 3146426 h 3148013"/>
              <a:gd name="connsiteX113" fmla="*/ 217487 w 1430338"/>
              <a:gd name="connsiteY113" fmla="*/ 3146425 h 3148013"/>
              <a:gd name="connsiteX114" fmla="*/ 192087 w 1430338"/>
              <a:gd name="connsiteY114" fmla="*/ 3144838 h 3148013"/>
              <a:gd name="connsiteX115" fmla="*/ 174625 w 1430338"/>
              <a:gd name="connsiteY115" fmla="*/ 3140075 h 3148013"/>
              <a:gd name="connsiteX116" fmla="*/ 146049 w 1430338"/>
              <a:gd name="connsiteY116" fmla="*/ 3132138 h 3148013"/>
              <a:gd name="connsiteX117" fmla="*/ 131762 w 1430338"/>
              <a:gd name="connsiteY117" fmla="*/ 3124200 h 3148013"/>
              <a:gd name="connsiteX118" fmla="*/ 131762 w 1430338"/>
              <a:gd name="connsiteY118" fmla="*/ 3124200 h 3148013"/>
              <a:gd name="connsiteX119" fmla="*/ 106362 w 1430338"/>
              <a:gd name="connsiteY119" fmla="*/ 3113088 h 3148013"/>
              <a:gd name="connsiteX120" fmla="*/ 88900 w 1430338"/>
              <a:gd name="connsiteY120" fmla="*/ 3100388 h 3148013"/>
              <a:gd name="connsiteX121" fmla="*/ 88900 w 1430338"/>
              <a:gd name="connsiteY121" fmla="*/ 3100387 h 3148013"/>
              <a:gd name="connsiteX122" fmla="*/ 71437 w 1430338"/>
              <a:gd name="connsiteY122" fmla="*/ 3087687 h 3148013"/>
              <a:gd name="connsiteX123" fmla="*/ 44450 w 1430338"/>
              <a:gd name="connsiteY123" fmla="*/ 3059112 h 3148013"/>
              <a:gd name="connsiteX124" fmla="*/ 41275 w 1430338"/>
              <a:gd name="connsiteY124" fmla="*/ 3055937 h 3148013"/>
              <a:gd name="connsiteX125" fmla="*/ 19050 w 1430338"/>
              <a:gd name="connsiteY125" fmla="*/ 3021012 h 3148013"/>
              <a:gd name="connsiteX126" fmla="*/ 4762 w 1430338"/>
              <a:gd name="connsiteY126" fmla="*/ 2982912 h 3148013"/>
              <a:gd name="connsiteX127" fmla="*/ 0 w 1430338"/>
              <a:gd name="connsiteY127" fmla="*/ 2940050 h 3148013"/>
              <a:gd name="connsiteX128" fmla="*/ 0 w 1430338"/>
              <a:gd name="connsiteY128" fmla="*/ 209549 h 3148013"/>
              <a:gd name="connsiteX129" fmla="*/ 4762 w 1430338"/>
              <a:gd name="connsiteY129" fmla="*/ 166687 h 3148013"/>
              <a:gd name="connsiteX130" fmla="*/ 19050 w 1430338"/>
              <a:gd name="connsiteY130" fmla="*/ 128587 h 3148013"/>
              <a:gd name="connsiteX131" fmla="*/ 41275 w 1430338"/>
              <a:gd name="connsiteY131" fmla="*/ 92074 h 3148013"/>
              <a:gd name="connsiteX132" fmla="*/ 44450 w 1430338"/>
              <a:gd name="connsiteY132" fmla="*/ 90487 h 3148013"/>
              <a:gd name="connsiteX133" fmla="*/ 71437 w 1430338"/>
              <a:gd name="connsiteY133" fmla="*/ 60324 h 3148013"/>
              <a:gd name="connsiteX134" fmla="*/ 88900 w 1430338"/>
              <a:gd name="connsiteY134" fmla="*/ 49212 h 3148013"/>
              <a:gd name="connsiteX135" fmla="*/ 88900 w 1430338"/>
              <a:gd name="connsiteY135" fmla="*/ 49212 h 3148013"/>
              <a:gd name="connsiteX136" fmla="*/ 106362 w 1430338"/>
              <a:gd name="connsiteY136" fmla="*/ 34925 h 3148013"/>
              <a:gd name="connsiteX137" fmla="*/ 131762 w 1430338"/>
              <a:gd name="connsiteY137" fmla="*/ 25400 h 3148013"/>
              <a:gd name="connsiteX138" fmla="*/ 131762 w 1430338"/>
              <a:gd name="connsiteY138" fmla="*/ 25400 h 3148013"/>
              <a:gd name="connsiteX139" fmla="*/ 146049 w 1430338"/>
              <a:gd name="connsiteY139" fmla="*/ 15875 h 3148013"/>
              <a:gd name="connsiteX140" fmla="*/ 174625 w 1430338"/>
              <a:gd name="connsiteY140" fmla="*/ 9525 h 3148013"/>
              <a:gd name="connsiteX141" fmla="*/ 192087 w 1430338"/>
              <a:gd name="connsiteY141" fmla="*/ 4762 h 3148013"/>
              <a:gd name="connsiteX142" fmla="*/ 217487 w 1430338"/>
              <a:gd name="connsiteY142" fmla="*/ 3175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430338" h="3148013">
                <a:moveTo>
                  <a:pt x="1428750" y="787400"/>
                </a:moveTo>
                <a:lnTo>
                  <a:pt x="1430338" y="787400"/>
                </a:lnTo>
                <a:lnTo>
                  <a:pt x="1430338" y="788988"/>
                </a:lnTo>
                <a:lnTo>
                  <a:pt x="1428750" y="788988"/>
                </a:lnTo>
                <a:close/>
                <a:moveTo>
                  <a:pt x="239712" y="0"/>
                </a:moveTo>
                <a:lnTo>
                  <a:pt x="260350" y="0"/>
                </a:lnTo>
                <a:lnTo>
                  <a:pt x="303212" y="0"/>
                </a:lnTo>
                <a:lnTo>
                  <a:pt x="303213" y="0"/>
                </a:lnTo>
                <a:lnTo>
                  <a:pt x="346075" y="0"/>
                </a:lnTo>
                <a:lnTo>
                  <a:pt x="392112" y="0"/>
                </a:lnTo>
                <a:lnTo>
                  <a:pt x="392113" y="0"/>
                </a:lnTo>
                <a:lnTo>
                  <a:pt x="434975" y="0"/>
                </a:lnTo>
                <a:lnTo>
                  <a:pt x="477837" y="0"/>
                </a:lnTo>
                <a:lnTo>
                  <a:pt x="477838" y="0"/>
                </a:lnTo>
                <a:lnTo>
                  <a:pt x="520700" y="0"/>
                </a:lnTo>
                <a:lnTo>
                  <a:pt x="563562" y="0"/>
                </a:lnTo>
                <a:lnTo>
                  <a:pt x="563563" y="0"/>
                </a:lnTo>
                <a:lnTo>
                  <a:pt x="606425" y="0"/>
                </a:lnTo>
                <a:lnTo>
                  <a:pt x="649287" y="0"/>
                </a:lnTo>
                <a:lnTo>
                  <a:pt x="649288" y="0"/>
                </a:lnTo>
                <a:lnTo>
                  <a:pt x="693737" y="0"/>
                </a:lnTo>
                <a:lnTo>
                  <a:pt x="738187" y="0"/>
                </a:lnTo>
                <a:lnTo>
                  <a:pt x="781050" y="0"/>
                </a:lnTo>
                <a:lnTo>
                  <a:pt x="823912" y="0"/>
                </a:lnTo>
                <a:lnTo>
                  <a:pt x="823913" y="0"/>
                </a:lnTo>
                <a:lnTo>
                  <a:pt x="866775" y="0"/>
                </a:lnTo>
                <a:lnTo>
                  <a:pt x="909637" y="0"/>
                </a:lnTo>
                <a:lnTo>
                  <a:pt x="909638" y="0"/>
                </a:lnTo>
                <a:lnTo>
                  <a:pt x="952500" y="0"/>
                </a:lnTo>
                <a:lnTo>
                  <a:pt x="990600" y="0"/>
                </a:lnTo>
                <a:lnTo>
                  <a:pt x="996950" y="0"/>
                </a:lnTo>
                <a:lnTo>
                  <a:pt x="1039812" y="4762"/>
                </a:lnTo>
                <a:lnTo>
                  <a:pt x="1039812" y="4762"/>
                </a:lnTo>
                <a:lnTo>
                  <a:pt x="1082675" y="15874"/>
                </a:lnTo>
                <a:lnTo>
                  <a:pt x="1082675" y="15875"/>
                </a:lnTo>
                <a:lnTo>
                  <a:pt x="1084262" y="15875"/>
                </a:lnTo>
                <a:lnTo>
                  <a:pt x="1125537" y="34925"/>
                </a:lnTo>
                <a:lnTo>
                  <a:pt x="1127125" y="36512"/>
                </a:lnTo>
                <a:lnTo>
                  <a:pt x="1127125" y="36512"/>
                </a:lnTo>
                <a:lnTo>
                  <a:pt x="1160463" y="60324"/>
                </a:lnTo>
                <a:lnTo>
                  <a:pt x="1169988" y="71437"/>
                </a:lnTo>
                <a:lnTo>
                  <a:pt x="1169988" y="71438"/>
                </a:lnTo>
                <a:lnTo>
                  <a:pt x="1189037" y="92074"/>
                </a:lnTo>
                <a:lnTo>
                  <a:pt x="1211262" y="128587"/>
                </a:lnTo>
                <a:lnTo>
                  <a:pt x="1212850" y="131762"/>
                </a:lnTo>
                <a:lnTo>
                  <a:pt x="1225550" y="166687"/>
                </a:lnTo>
                <a:lnTo>
                  <a:pt x="1230312" y="209549"/>
                </a:lnTo>
                <a:lnTo>
                  <a:pt x="1230312" y="617537"/>
                </a:lnTo>
                <a:lnTo>
                  <a:pt x="1255713" y="636587"/>
                </a:lnTo>
                <a:lnTo>
                  <a:pt x="1255713" y="636588"/>
                </a:lnTo>
                <a:lnTo>
                  <a:pt x="1300162" y="669924"/>
                </a:lnTo>
                <a:lnTo>
                  <a:pt x="1300162" y="669925"/>
                </a:lnTo>
                <a:lnTo>
                  <a:pt x="1343025" y="703262"/>
                </a:lnTo>
                <a:lnTo>
                  <a:pt x="1343025" y="703262"/>
                </a:lnTo>
                <a:lnTo>
                  <a:pt x="1385888" y="735012"/>
                </a:lnTo>
                <a:lnTo>
                  <a:pt x="1385888" y="735013"/>
                </a:lnTo>
                <a:lnTo>
                  <a:pt x="1412875" y="755649"/>
                </a:lnTo>
                <a:lnTo>
                  <a:pt x="1425575" y="769937"/>
                </a:lnTo>
                <a:lnTo>
                  <a:pt x="1428750" y="787399"/>
                </a:lnTo>
                <a:lnTo>
                  <a:pt x="1425575" y="803275"/>
                </a:lnTo>
                <a:lnTo>
                  <a:pt x="1412875" y="817562"/>
                </a:lnTo>
                <a:lnTo>
                  <a:pt x="1385888" y="836611"/>
                </a:lnTo>
                <a:lnTo>
                  <a:pt x="1385888" y="836612"/>
                </a:lnTo>
                <a:lnTo>
                  <a:pt x="1343025" y="871537"/>
                </a:lnTo>
                <a:lnTo>
                  <a:pt x="1343025" y="871538"/>
                </a:lnTo>
                <a:lnTo>
                  <a:pt x="1300162" y="904875"/>
                </a:lnTo>
                <a:lnTo>
                  <a:pt x="1255713" y="936624"/>
                </a:lnTo>
                <a:lnTo>
                  <a:pt x="1255713" y="936625"/>
                </a:lnTo>
                <a:lnTo>
                  <a:pt x="1230312" y="955675"/>
                </a:lnTo>
                <a:lnTo>
                  <a:pt x="1230312" y="2940050"/>
                </a:lnTo>
                <a:lnTo>
                  <a:pt x="1225550" y="2982913"/>
                </a:lnTo>
                <a:lnTo>
                  <a:pt x="1212850" y="3016250"/>
                </a:lnTo>
                <a:lnTo>
                  <a:pt x="1211262" y="3021013"/>
                </a:lnTo>
                <a:lnTo>
                  <a:pt x="1189037" y="3055938"/>
                </a:lnTo>
                <a:lnTo>
                  <a:pt x="1169988" y="3076574"/>
                </a:lnTo>
                <a:lnTo>
                  <a:pt x="1169988" y="3076575"/>
                </a:lnTo>
                <a:lnTo>
                  <a:pt x="1160463" y="3087688"/>
                </a:lnTo>
                <a:lnTo>
                  <a:pt x="1127125" y="3111500"/>
                </a:lnTo>
                <a:lnTo>
                  <a:pt x="1127125" y="3111501"/>
                </a:lnTo>
                <a:lnTo>
                  <a:pt x="1125537" y="3113088"/>
                </a:lnTo>
                <a:lnTo>
                  <a:pt x="1084262" y="3132138"/>
                </a:lnTo>
                <a:lnTo>
                  <a:pt x="1082675" y="3132138"/>
                </a:lnTo>
                <a:lnTo>
                  <a:pt x="1082675" y="3132137"/>
                </a:lnTo>
                <a:lnTo>
                  <a:pt x="1039813" y="3144837"/>
                </a:lnTo>
                <a:lnTo>
                  <a:pt x="1039813" y="3144838"/>
                </a:lnTo>
                <a:lnTo>
                  <a:pt x="996950" y="3148013"/>
                </a:lnTo>
                <a:lnTo>
                  <a:pt x="990600" y="3148013"/>
                </a:lnTo>
                <a:lnTo>
                  <a:pt x="952500" y="3148013"/>
                </a:lnTo>
                <a:lnTo>
                  <a:pt x="909638" y="3148013"/>
                </a:lnTo>
                <a:lnTo>
                  <a:pt x="909637" y="3148013"/>
                </a:lnTo>
                <a:lnTo>
                  <a:pt x="866775" y="3148013"/>
                </a:lnTo>
                <a:lnTo>
                  <a:pt x="823913" y="3148013"/>
                </a:lnTo>
                <a:lnTo>
                  <a:pt x="823912" y="3148013"/>
                </a:lnTo>
                <a:lnTo>
                  <a:pt x="781050" y="3148013"/>
                </a:lnTo>
                <a:lnTo>
                  <a:pt x="738187" y="3148013"/>
                </a:lnTo>
                <a:lnTo>
                  <a:pt x="693737" y="3148013"/>
                </a:lnTo>
                <a:lnTo>
                  <a:pt x="649288" y="3148013"/>
                </a:lnTo>
                <a:lnTo>
                  <a:pt x="649287" y="3148013"/>
                </a:lnTo>
                <a:lnTo>
                  <a:pt x="606425" y="3148013"/>
                </a:lnTo>
                <a:lnTo>
                  <a:pt x="563563" y="3148013"/>
                </a:lnTo>
                <a:lnTo>
                  <a:pt x="563562" y="3148013"/>
                </a:lnTo>
                <a:lnTo>
                  <a:pt x="520700" y="3148013"/>
                </a:lnTo>
                <a:lnTo>
                  <a:pt x="477838" y="3148013"/>
                </a:lnTo>
                <a:lnTo>
                  <a:pt x="477837" y="3148013"/>
                </a:lnTo>
                <a:lnTo>
                  <a:pt x="434975" y="3148013"/>
                </a:lnTo>
                <a:lnTo>
                  <a:pt x="392113" y="3148013"/>
                </a:lnTo>
                <a:lnTo>
                  <a:pt x="392112" y="3148013"/>
                </a:lnTo>
                <a:lnTo>
                  <a:pt x="346075" y="3148013"/>
                </a:lnTo>
                <a:lnTo>
                  <a:pt x="303213" y="3148013"/>
                </a:lnTo>
                <a:lnTo>
                  <a:pt x="303212" y="3148013"/>
                </a:lnTo>
                <a:lnTo>
                  <a:pt x="260350" y="3148013"/>
                </a:lnTo>
                <a:lnTo>
                  <a:pt x="239712" y="3148013"/>
                </a:lnTo>
                <a:lnTo>
                  <a:pt x="217487" y="3146426"/>
                </a:lnTo>
                <a:lnTo>
                  <a:pt x="217487" y="3146425"/>
                </a:lnTo>
                <a:lnTo>
                  <a:pt x="192087" y="3144838"/>
                </a:lnTo>
                <a:lnTo>
                  <a:pt x="174625" y="3140075"/>
                </a:lnTo>
                <a:lnTo>
                  <a:pt x="146049" y="3132138"/>
                </a:lnTo>
                <a:lnTo>
                  <a:pt x="131762" y="3124200"/>
                </a:lnTo>
                <a:lnTo>
                  <a:pt x="131762" y="3124200"/>
                </a:lnTo>
                <a:lnTo>
                  <a:pt x="106362" y="3113088"/>
                </a:lnTo>
                <a:lnTo>
                  <a:pt x="88900" y="3100388"/>
                </a:lnTo>
                <a:lnTo>
                  <a:pt x="88900" y="3100387"/>
                </a:lnTo>
                <a:lnTo>
                  <a:pt x="71437" y="3087687"/>
                </a:lnTo>
                <a:lnTo>
                  <a:pt x="44450" y="3059112"/>
                </a:lnTo>
                <a:lnTo>
                  <a:pt x="41275" y="3055937"/>
                </a:lnTo>
                <a:lnTo>
                  <a:pt x="19050" y="3021012"/>
                </a:lnTo>
                <a:lnTo>
                  <a:pt x="4762" y="2982912"/>
                </a:lnTo>
                <a:lnTo>
                  <a:pt x="0" y="2940050"/>
                </a:lnTo>
                <a:lnTo>
                  <a:pt x="0" y="209549"/>
                </a:lnTo>
                <a:lnTo>
                  <a:pt x="4762" y="166687"/>
                </a:lnTo>
                <a:lnTo>
                  <a:pt x="19050" y="128587"/>
                </a:lnTo>
                <a:lnTo>
                  <a:pt x="41275" y="92074"/>
                </a:lnTo>
                <a:lnTo>
                  <a:pt x="44450" y="90487"/>
                </a:lnTo>
                <a:lnTo>
                  <a:pt x="71437" y="60324"/>
                </a:lnTo>
                <a:lnTo>
                  <a:pt x="88900" y="49212"/>
                </a:lnTo>
                <a:lnTo>
                  <a:pt x="88900" y="49212"/>
                </a:lnTo>
                <a:lnTo>
                  <a:pt x="106362" y="34925"/>
                </a:lnTo>
                <a:lnTo>
                  <a:pt x="131762" y="25400"/>
                </a:lnTo>
                <a:lnTo>
                  <a:pt x="131762" y="25400"/>
                </a:lnTo>
                <a:lnTo>
                  <a:pt x="146049" y="15875"/>
                </a:lnTo>
                <a:lnTo>
                  <a:pt x="174625" y="9525"/>
                </a:lnTo>
                <a:lnTo>
                  <a:pt x="192087" y="4762"/>
                </a:lnTo>
                <a:lnTo>
                  <a:pt x="217487" y="3175"/>
                </a:lnTo>
                <a:close/>
              </a:path>
            </a:pathLst>
          </a:cu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9286715" y="1680422"/>
            <a:ext cx="654939" cy="1949140"/>
            <a:chOff x="9286715" y="1680422"/>
            <a:chExt cx="654939" cy="1949140"/>
          </a:xfrm>
          <a:solidFill>
            <a:schemeClr val="bg1">
              <a:lumMod val="50000"/>
            </a:schemeClr>
          </a:solidFill>
        </p:grpSpPr>
        <p:sp>
          <p:nvSpPr>
            <p:cNvPr id="171" name="Freeform 137"/>
            <p:cNvSpPr/>
            <p:nvPr/>
          </p:nvSpPr>
          <p:spPr bwMode="auto">
            <a:xfrm>
              <a:off x="9286715" y="1680422"/>
              <a:ext cx="654939" cy="1949140"/>
            </a:xfrm>
            <a:custGeom>
              <a:avLst/>
              <a:gdLst>
                <a:gd name="T0" fmla="*/ 0 w 376"/>
                <a:gd name="T1" fmla="*/ 0 h 1119"/>
                <a:gd name="T2" fmla="*/ 259 w 376"/>
                <a:gd name="T3" fmla="*/ 37 h 1119"/>
                <a:gd name="T4" fmla="*/ 283 w 376"/>
                <a:gd name="T5" fmla="*/ 42 h 1119"/>
                <a:gd name="T6" fmla="*/ 305 w 376"/>
                <a:gd name="T7" fmla="*/ 50 h 1119"/>
                <a:gd name="T8" fmla="*/ 325 w 376"/>
                <a:gd name="T9" fmla="*/ 60 h 1119"/>
                <a:gd name="T10" fmla="*/ 343 w 376"/>
                <a:gd name="T11" fmla="*/ 72 h 1119"/>
                <a:gd name="T12" fmla="*/ 357 w 376"/>
                <a:gd name="T13" fmla="*/ 86 h 1119"/>
                <a:gd name="T14" fmla="*/ 368 w 376"/>
                <a:gd name="T15" fmla="*/ 101 h 1119"/>
                <a:gd name="T16" fmla="*/ 374 w 376"/>
                <a:gd name="T17" fmla="*/ 119 h 1119"/>
                <a:gd name="T18" fmla="*/ 376 w 376"/>
                <a:gd name="T19" fmla="*/ 140 h 1119"/>
                <a:gd name="T20" fmla="*/ 376 w 376"/>
                <a:gd name="T21" fmla="*/ 968 h 1119"/>
                <a:gd name="T22" fmla="*/ 374 w 376"/>
                <a:gd name="T23" fmla="*/ 988 h 1119"/>
                <a:gd name="T24" fmla="*/ 368 w 376"/>
                <a:gd name="T25" fmla="*/ 1007 h 1119"/>
                <a:gd name="T26" fmla="*/ 358 w 376"/>
                <a:gd name="T27" fmla="*/ 1022 h 1119"/>
                <a:gd name="T28" fmla="*/ 344 w 376"/>
                <a:gd name="T29" fmla="*/ 1036 h 1119"/>
                <a:gd name="T30" fmla="*/ 327 w 376"/>
                <a:gd name="T31" fmla="*/ 1048 h 1119"/>
                <a:gd name="T32" fmla="*/ 306 w 376"/>
                <a:gd name="T33" fmla="*/ 1058 h 1119"/>
                <a:gd name="T34" fmla="*/ 284 w 376"/>
                <a:gd name="T35" fmla="*/ 1066 h 1119"/>
                <a:gd name="T36" fmla="*/ 259 w 376"/>
                <a:gd name="T37" fmla="*/ 1071 h 1119"/>
                <a:gd name="T38" fmla="*/ 0 w 376"/>
                <a:gd name="T39" fmla="*/ 1119 h 1119"/>
                <a:gd name="T40" fmla="*/ 0 w 376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6" h="1119">
                  <a:moveTo>
                    <a:pt x="0" y="0"/>
                  </a:moveTo>
                  <a:lnTo>
                    <a:pt x="259" y="37"/>
                  </a:lnTo>
                  <a:lnTo>
                    <a:pt x="283" y="42"/>
                  </a:lnTo>
                  <a:lnTo>
                    <a:pt x="305" y="50"/>
                  </a:lnTo>
                  <a:lnTo>
                    <a:pt x="325" y="60"/>
                  </a:lnTo>
                  <a:lnTo>
                    <a:pt x="343" y="72"/>
                  </a:lnTo>
                  <a:lnTo>
                    <a:pt x="357" y="86"/>
                  </a:lnTo>
                  <a:lnTo>
                    <a:pt x="368" y="101"/>
                  </a:lnTo>
                  <a:lnTo>
                    <a:pt x="374" y="119"/>
                  </a:lnTo>
                  <a:lnTo>
                    <a:pt x="376" y="140"/>
                  </a:lnTo>
                  <a:lnTo>
                    <a:pt x="376" y="968"/>
                  </a:lnTo>
                  <a:lnTo>
                    <a:pt x="374" y="988"/>
                  </a:lnTo>
                  <a:lnTo>
                    <a:pt x="368" y="1007"/>
                  </a:lnTo>
                  <a:lnTo>
                    <a:pt x="358" y="1022"/>
                  </a:lnTo>
                  <a:lnTo>
                    <a:pt x="344" y="1036"/>
                  </a:lnTo>
                  <a:lnTo>
                    <a:pt x="327" y="1048"/>
                  </a:lnTo>
                  <a:lnTo>
                    <a:pt x="306" y="1058"/>
                  </a:lnTo>
                  <a:lnTo>
                    <a:pt x="284" y="1066"/>
                  </a:lnTo>
                  <a:lnTo>
                    <a:pt x="259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9882"/>
                </a:solidFill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9380775" y="2482548"/>
              <a:ext cx="362307" cy="344889"/>
              <a:chOff x="8289913" y="3162328"/>
              <a:chExt cx="362307" cy="344889"/>
            </a:xfrm>
            <a:grpFill/>
          </p:grpSpPr>
          <p:sp>
            <p:nvSpPr>
              <p:cNvPr id="177" name="Freeform 162"/>
              <p:cNvSpPr>
                <a:spLocks noEditPoints="1"/>
              </p:cNvSpPr>
              <p:nvPr/>
            </p:nvSpPr>
            <p:spPr bwMode="auto">
              <a:xfrm>
                <a:off x="8289913" y="3218068"/>
                <a:ext cx="362307" cy="289149"/>
              </a:xfrm>
              <a:custGeom>
                <a:avLst/>
                <a:gdLst>
                  <a:gd name="T0" fmla="*/ 174 w 208"/>
                  <a:gd name="T1" fmla="*/ 62 h 166"/>
                  <a:gd name="T2" fmla="*/ 175 w 208"/>
                  <a:gd name="T3" fmla="*/ 43 h 166"/>
                  <a:gd name="T4" fmla="*/ 122 w 208"/>
                  <a:gd name="T5" fmla="*/ 50 h 166"/>
                  <a:gd name="T6" fmla="*/ 116 w 208"/>
                  <a:gd name="T7" fmla="*/ 53 h 166"/>
                  <a:gd name="T8" fmla="*/ 80 w 208"/>
                  <a:gd name="T9" fmla="*/ 53 h 166"/>
                  <a:gd name="T10" fmla="*/ 75 w 208"/>
                  <a:gd name="T11" fmla="*/ 51 h 166"/>
                  <a:gd name="T12" fmla="*/ 72 w 208"/>
                  <a:gd name="T13" fmla="*/ 51 h 166"/>
                  <a:gd name="T14" fmla="*/ 48 w 208"/>
                  <a:gd name="T15" fmla="*/ 51 h 166"/>
                  <a:gd name="T16" fmla="*/ 48 w 208"/>
                  <a:gd name="T17" fmla="*/ 54 h 166"/>
                  <a:gd name="T18" fmla="*/ 55 w 208"/>
                  <a:gd name="T19" fmla="*/ 58 h 166"/>
                  <a:gd name="T20" fmla="*/ 58 w 208"/>
                  <a:gd name="T21" fmla="*/ 60 h 166"/>
                  <a:gd name="T22" fmla="*/ 127 w 208"/>
                  <a:gd name="T23" fmla="*/ 62 h 166"/>
                  <a:gd name="T24" fmla="*/ 10 w 208"/>
                  <a:gd name="T25" fmla="*/ 6 h 166"/>
                  <a:gd name="T26" fmla="*/ 70 w 208"/>
                  <a:gd name="T27" fmla="*/ 41 h 166"/>
                  <a:gd name="T28" fmla="*/ 10 w 208"/>
                  <a:gd name="T29" fmla="*/ 6 h 166"/>
                  <a:gd name="T30" fmla="*/ 71 w 208"/>
                  <a:gd name="T31" fmla="*/ 0 h 166"/>
                  <a:gd name="T32" fmla="*/ 75 w 208"/>
                  <a:gd name="T33" fmla="*/ 2 h 166"/>
                  <a:gd name="T34" fmla="*/ 76 w 208"/>
                  <a:gd name="T35" fmla="*/ 39 h 166"/>
                  <a:gd name="T36" fmla="*/ 80 w 208"/>
                  <a:gd name="T37" fmla="*/ 38 h 166"/>
                  <a:gd name="T38" fmla="*/ 126 w 208"/>
                  <a:gd name="T39" fmla="*/ 14 h 166"/>
                  <a:gd name="T40" fmla="*/ 131 w 208"/>
                  <a:gd name="T41" fmla="*/ 9 h 166"/>
                  <a:gd name="T42" fmla="*/ 166 w 208"/>
                  <a:gd name="T43" fmla="*/ 8 h 166"/>
                  <a:gd name="T44" fmla="*/ 169 w 208"/>
                  <a:gd name="T45" fmla="*/ 9 h 166"/>
                  <a:gd name="T46" fmla="*/ 172 w 208"/>
                  <a:gd name="T47" fmla="*/ 10 h 166"/>
                  <a:gd name="T48" fmla="*/ 175 w 208"/>
                  <a:gd name="T49" fmla="*/ 14 h 166"/>
                  <a:gd name="T50" fmla="*/ 207 w 208"/>
                  <a:gd name="T51" fmla="*/ 67 h 166"/>
                  <a:gd name="T52" fmla="*/ 208 w 208"/>
                  <a:gd name="T53" fmla="*/ 74 h 166"/>
                  <a:gd name="T54" fmla="*/ 206 w 208"/>
                  <a:gd name="T55" fmla="*/ 80 h 166"/>
                  <a:gd name="T56" fmla="*/ 201 w 208"/>
                  <a:gd name="T57" fmla="*/ 85 h 166"/>
                  <a:gd name="T58" fmla="*/ 194 w 208"/>
                  <a:gd name="T59" fmla="*/ 86 h 166"/>
                  <a:gd name="T60" fmla="*/ 193 w 208"/>
                  <a:gd name="T61" fmla="*/ 163 h 166"/>
                  <a:gd name="T62" fmla="*/ 189 w 208"/>
                  <a:gd name="T63" fmla="*/ 166 h 166"/>
                  <a:gd name="T64" fmla="*/ 185 w 208"/>
                  <a:gd name="T65" fmla="*/ 163 h 166"/>
                  <a:gd name="T66" fmla="*/ 184 w 208"/>
                  <a:gd name="T67" fmla="*/ 86 h 166"/>
                  <a:gd name="T68" fmla="*/ 171 w 208"/>
                  <a:gd name="T69" fmla="*/ 157 h 166"/>
                  <a:gd name="T70" fmla="*/ 168 w 208"/>
                  <a:gd name="T71" fmla="*/ 163 h 166"/>
                  <a:gd name="T72" fmla="*/ 162 w 208"/>
                  <a:gd name="T73" fmla="*/ 166 h 166"/>
                  <a:gd name="T74" fmla="*/ 155 w 208"/>
                  <a:gd name="T75" fmla="*/ 163 h 166"/>
                  <a:gd name="T76" fmla="*/ 153 w 208"/>
                  <a:gd name="T77" fmla="*/ 157 h 166"/>
                  <a:gd name="T78" fmla="*/ 147 w 208"/>
                  <a:gd name="T79" fmla="*/ 86 h 166"/>
                  <a:gd name="T80" fmla="*/ 147 w 208"/>
                  <a:gd name="T81" fmla="*/ 161 h 166"/>
                  <a:gd name="T82" fmla="*/ 141 w 208"/>
                  <a:gd name="T83" fmla="*/ 165 h 166"/>
                  <a:gd name="T84" fmla="*/ 135 w 208"/>
                  <a:gd name="T85" fmla="*/ 165 h 166"/>
                  <a:gd name="T86" fmla="*/ 130 w 208"/>
                  <a:gd name="T87" fmla="*/ 161 h 166"/>
                  <a:gd name="T88" fmla="*/ 129 w 208"/>
                  <a:gd name="T89" fmla="*/ 86 h 166"/>
                  <a:gd name="T90" fmla="*/ 29 w 208"/>
                  <a:gd name="T91" fmla="*/ 161 h 166"/>
                  <a:gd name="T92" fmla="*/ 26 w 208"/>
                  <a:gd name="T93" fmla="*/ 165 h 166"/>
                  <a:gd name="T94" fmla="*/ 21 w 208"/>
                  <a:gd name="T95" fmla="*/ 165 h 166"/>
                  <a:gd name="T96" fmla="*/ 19 w 208"/>
                  <a:gd name="T97" fmla="*/ 161 h 166"/>
                  <a:gd name="T98" fmla="*/ 11 w 208"/>
                  <a:gd name="T99" fmla="*/ 86 h 166"/>
                  <a:gd name="T100" fmla="*/ 4 w 208"/>
                  <a:gd name="T101" fmla="*/ 83 h 166"/>
                  <a:gd name="T102" fmla="*/ 0 w 208"/>
                  <a:gd name="T103" fmla="*/ 77 h 166"/>
                  <a:gd name="T104" fmla="*/ 0 w 208"/>
                  <a:gd name="T105" fmla="*/ 69 h 166"/>
                  <a:gd name="T106" fmla="*/ 4 w 208"/>
                  <a:gd name="T107" fmla="*/ 64 h 166"/>
                  <a:gd name="T108" fmla="*/ 11 w 208"/>
                  <a:gd name="T109" fmla="*/ 62 h 166"/>
                  <a:gd name="T110" fmla="*/ 22 w 208"/>
                  <a:gd name="T111" fmla="*/ 60 h 166"/>
                  <a:gd name="T112" fmla="*/ 23 w 208"/>
                  <a:gd name="T113" fmla="*/ 58 h 166"/>
                  <a:gd name="T114" fmla="*/ 30 w 208"/>
                  <a:gd name="T115" fmla="*/ 54 h 166"/>
                  <a:gd name="T116" fmla="*/ 32 w 208"/>
                  <a:gd name="T117" fmla="*/ 54 h 166"/>
                  <a:gd name="T118" fmla="*/ 9 w 208"/>
                  <a:gd name="T119" fmla="*/ 51 h 166"/>
                  <a:gd name="T120" fmla="*/ 4 w 208"/>
                  <a:gd name="T121" fmla="*/ 48 h 166"/>
                  <a:gd name="T122" fmla="*/ 3 w 208"/>
                  <a:gd name="T123" fmla="*/ 5 h 166"/>
                  <a:gd name="T124" fmla="*/ 7 w 208"/>
                  <a:gd name="T125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8" h="166">
                    <a:moveTo>
                      <a:pt x="175" y="43"/>
                    </a:moveTo>
                    <a:lnTo>
                      <a:pt x="174" y="62"/>
                    </a:lnTo>
                    <a:lnTo>
                      <a:pt x="186" y="62"/>
                    </a:lnTo>
                    <a:lnTo>
                      <a:pt x="175" y="43"/>
                    </a:lnTo>
                    <a:close/>
                    <a:moveTo>
                      <a:pt x="126" y="42"/>
                    </a:moveTo>
                    <a:lnTo>
                      <a:pt x="122" y="50"/>
                    </a:lnTo>
                    <a:lnTo>
                      <a:pt x="119" y="52"/>
                    </a:lnTo>
                    <a:lnTo>
                      <a:pt x="116" y="53"/>
                    </a:lnTo>
                    <a:lnTo>
                      <a:pt x="115" y="53"/>
                    </a:lnTo>
                    <a:lnTo>
                      <a:pt x="80" y="53"/>
                    </a:lnTo>
                    <a:lnTo>
                      <a:pt x="77" y="53"/>
                    </a:lnTo>
                    <a:lnTo>
                      <a:pt x="75" y="51"/>
                    </a:lnTo>
                    <a:lnTo>
                      <a:pt x="74" y="50"/>
                    </a:lnTo>
                    <a:lnTo>
                      <a:pt x="72" y="51"/>
                    </a:lnTo>
                    <a:lnTo>
                      <a:pt x="71" y="51"/>
                    </a:lnTo>
                    <a:lnTo>
                      <a:pt x="48" y="51"/>
                    </a:lnTo>
                    <a:lnTo>
                      <a:pt x="48" y="54"/>
                    </a:lnTo>
                    <a:lnTo>
                      <a:pt x="48" y="54"/>
                    </a:lnTo>
                    <a:lnTo>
                      <a:pt x="48" y="54"/>
                    </a:lnTo>
                    <a:lnTo>
                      <a:pt x="55" y="58"/>
                    </a:lnTo>
                    <a:lnTo>
                      <a:pt x="57" y="59"/>
                    </a:lnTo>
                    <a:lnTo>
                      <a:pt x="58" y="60"/>
                    </a:lnTo>
                    <a:lnTo>
                      <a:pt x="57" y="62"/>
                    </a:lnTo>
                    <a:lnTo>
                      <a:pt x="127" y="62"/>
                    </a:lnTo>
                    <a:lnTo>
                      <a:pt x="126" y="42"/>
                    </a:lnTo>
                    <a:close/>
                    <a:moveTo>
                      <a:pt x="10" y="6"/>
                    </a:moveTo>
                    <a:lnTo>
                      <a:pt x="10" y="41"/>
                    </a:lnTo>
                    <a:lnTo>
                      <a:pt x="70" y="41"/>
                    </a:lnTo>
                    <a:lnTo>
                      <a:pt x="70" y="6"/>
                    </a:lnTo>
                    <a:lnTo>
                      <a:pt x="10" y="6"/>
                    </a:lnTo>
                    <a:close/>
                    <a:moveTo>
                      <a:pt x="9" y="0"/>
                    </a:moveTo>
                    <a:lnTo>
                      <a:pt x="71" y="0"/>
                    </a:lnTo>
                    <a:lnTo>
                      <a:pt x="73" y="0"/>
                    </a:lnTo>
                    <a:lnTo>
                      <a:pt x="75" y="2"/>
                    </a:lnTo>
                    <a:lnTo>
                      <a:pt x="76" y="5"/>
                    </a:lnTo>
                    <a:lnTo>
                      <a:pt x="76" y="39"/>
                    </a:lnTo>
                    <a:lnTo>
                      <a:pt x="78" y="38"/>
                    </a:lnTo>
                    <a:lnTo>
                      <a:pt x="80" y="38"/>
                    </a:lnTo>
                    <a:lnTo>
                      <a:pt x="111" y="38"/>
                    </a:lnTo>
                    <a:lnTo>
                      <a:pt x="126" y="14"/>
                    </a:lnTo>
                    <a:lnTo>
                      <a:pt x="128" y="11"/>
                    </a:lnTo>
                    <a:lnTo>
                      <a:pt x="131" y="9"/>
                    </a:lnTo>
                    <a:lnTo>
                      <a:pt x="135" y="8"/>
                    </a:lnTo>
                    <a:lnTo>
                      <a:pt x="166" y="8"/>
                    </a:lnTo>
                    <a:lnTo>
                      <a:pt x="168" y="9"/>
                    </a:lnTo>
                    <a:lnTo>
                      <a:pt x="169" y="9"/>
                    </a:lnTo>
                    <a:lnTo>
                      <a:pt x="169" y="9"/>
                    </a:lnTo>
                    <a:lnTo>
                      <a:pt x="172" y="10"/>
                    </a:lnTo>
                    <a:lnTo>
                      <a:pt x="173" y="11"/>
                    </a:lnTo>
                    <a:lnTo>
                      <a:pt x="175" y="14"/>
                    </a:lnTo>
                    <a:lnTo>
                      <a:pt x="205" y="65"/>
                    </a:lnTo>
                    <a:lnTo>
                      <a:pt x="207" y="67"/>
                    </a:lnTo>
                    <a:lnTo>
                      <a:pt x="208" y="71"/>
                    </a:lnTo>
                    <a:lnTo>
                      <a:pt x="208" y="74"/>
                    </a:lnTo>
                    <a:lnTo>
                      <a:pt x="208" y="77"/>
                    </a:lnTo>
                    <a:lnTo>
                      <a:pt x="206" y="80"/>
                    </a:lnTo>
                    <a:lnTo>
                      <a:pt x="204" y="83"/>
                    </a:lnTo>
                    <a:lnTo>
                      <a:pt x="201" y="85"/>
                    </a:lnTo>
                    <a:lnTo>
                      <a:pt x="198" y="86"/>
                    </a:lnTo>
                    <a:lnTo>
                      <a:pt x="194" y="86"/>
                    </a:lnTo>
                    <a:lnTo>
                      <a:pt x="194" y="161"/>
                    </a:lnTo>
                    <a:lnTo>
                      <a:pt x="193" y="163"/>
                    </a:lnTo>
                    <a:lnTo>
                      <a:pt x="191" y="165"/>
                    </a:lnTo>
                    <a:lnTo>
                      <a:pt x="189" y="166"/>
                    </a:lnTo>
                    <a:lnTo>
                      <a:pt x="186" y="165"/>
                    </a:lnTo>
                    <a:lnTo>
                      <a:pt x="185" y="163"/>
                    </a:lnTo>
                    <a:lnTo>
                      <a:pt x="184" y="161"/>
                    </a:lnTo>
                    <a:lnTo>
                      <a:pt x="184" y="86"/>
                    </a:lnTo>
                    <a:lnTo>
                      <a:pt x="171" y="86"/>
                    </a:lnTo>
                    <a:lnTo>
                      <a:pt x="171" y="157"/>
                    </a:lnTo>
                    <a:lnTo>
                      <a:pt x="169" y="161"/>
                    </a:lnTo>
                    <a:lnTo>
                      <a:pt x="168" y="163"/>
                    </a:lnTo>
                    <a:lnTo>
                      <a:pt x="165" y="165"/>
                    </a:lnTo>
                    <a:lnTo>
                      <a:pt x="162" y="166"/>
                    </a:lnTo>
                    <a:lnTo>
                      <a:pt x="159" y="165"/>
                    </a:lnTo>
                    <a:lnTo>
                      <a:pt x="155" y="163"/>
                    </a:lnTo>
                    <a:lnTo>
                      <a:pt x="154" y="161"/>
                    </a:lnTo>
                    <a:lnTo>
                      <a:pt x="153" y="157"/>
                    </a:lnTo>
                    <a:lnTo>
                      <a:pt x="153" y="86"/>
                    </a:lnTo>
                    <a:lnTo>
                      <a:pt x="147" y="86"/>
                    </a:lnTo>
                    <a:lnTo>
                      <a:pt x="147" y="157"/>
                    </a:lnTo>
                    <a:lnTo>
                      <a:pt x="147" y="161"/>
                    </a:lnTo>
                    <a:lnTo>
                      <a:pt x="144" y="163"/>
                    </a:lnTo>
                    <a:lnTo>
                      <a:pt x="141" y="165"/>
                    </a:lnTo>
                    <a:lnTo>
                      <a:pt x="138" y="166"/>
                    </a:lnTo>
                    <a:lnTo>
                      <a:pt x="135" y="165"/>
                    </a:lnTo>
                    <a:lnTo>
                      <a:pt x="133" y="163"/>
                    </a:lnTo>
                    <a:lnTo>
                      <a:pt x="130" y="161"/>
                    </a:lnTo>
                    <a:lnTo>
                      <a:pt x="129" y="157"/>
                    </a:lnTo>
                    <a:lnTo>
                      <a:pt x="129" y="86"/>
                    </a:lnTo>
                    <a:lnTo>
                      <a:pt x="29" y="86"/>
                    </a:lnTo>
                    <a:lnTo>
                      <a:pt x="29" y="161"/>
                    </a:lnTo>
                    <a:lnTo>
                      <a:pt x="28" y="163"/>
                    </a:lnTo>
                    <a:lnTo>
                      <a:pt x="26" y="165"/>
                    </a:lnTo>
                    <a:lnTo>
                      <a:pt x="24" y="166"/>
                    </a:lnTo>
                    <a:lnTo>
                      <a:pt x="21" y="165"/>
                    </a:lnTo>
                    <a:lnTo>
                      <a:pt x="20" y="163"/>
                    </a:lnTo>
                    <a:lnTo>
                      <a:pt x="19" y="161"/>
                    </a:lnTo>
                    <a:lnTo>
                      <a:pt x="19" y="86"/>
                    </a:lnTo>
                    <a:lnTo>
                      <a:pt x="11" y="86"/>
                    </a:lnTo>
                    <a:lnTo>
                      <a:pt x="8" y="85"/>
                    </a:lnTo>
                    <a:lnTo>
                      <a:pt x="4" y="83"/>
                    </a:lnTo>
                    <a:lnTo>
                      <a:pt x="2" y="80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0" y="69"/>
                    </a:lnTo>
                    <a:lnTo>
                      <a:pt x="2" y="66"/>
                    </a:lnTo>
                    <a:lnTo>
                      <a:pt x="4" y="64"/>
                    </a:lnTo>
                    <a:lnTo>
                      <a:pt x="8" y="62"/>
                    </a:lnTo>
                    <a:lnTo>
                      <a:pt x="11" y="62"/>
                    </a:lnTo>
                    <a:lnTo>
                      <a:pt x="22" y="62"/>
                    </a:lnTo>
                    <a:lnTo>
                      <a:pt x="22" y="60"/>
                    </a:lnTo>
                    <a:lnTo>
                      <a:pt x="22" y="59"/>
                    </a:lnTo>
                    <a:lnTo>
                      <a:pt x="23" y="58"/>
                    </a:lnTo>
                    <a:lnTo>
                      <a:pt x="23" y="58"/>
                    </a:lnTo>
                    <a:lnTo>
                      <a:pt x="30" y="54"/>
                    </a:lnTo>
                    <a:lnTo>
                      <a:pt x="30" y="54"/>
                    </a:lnTo>
                    <a:lnTo>
                      <a:pt x="32" y="54"/>
                    </a:lnTo>
                    <a:lnTo>
                      <a:pt x="32" y="51"/>
                    </a:lnTo>
                    <a:lnTo>
                      <a:pt x="9" y="51"/>
                    </a:lnTo>
                    <a:lnTo>
                      <a:pt x="7" y="50"/>
                    </a:lnTo>
                    <a:lnTo>
                      <a:pt x="4" y="48"/>
                    </a:lnTo>
                    <a:lnTo>
                      <a:pt x="3" y="46"/>
                    </a:lnTo>
                    <a:lnTo>
                      <a:pt x="3" y="5"/>
                    </a:lnTo>
                    <a:lnTo>
                      <a:pt x="4" y="2"/>
                    </a:lnTo>
                    <a:lnTo>
                      <a:pt x="7" y="0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9882"/>
                  </a:solidFill>
                </a:endParaRPr>
              </a:p>
            </p:txBody>
          </p:sp>
          <p:sp>
            <p:nvSpPr>
              <p:cNvPr id="178" name="Freeform 163"/>
              <p:cNvSpPr/>
              <p:nvPr/>
            </p:nvSpPr>
            <p:spPr bwMode="auto">
              <a:xfrm>
                <a:off x="8518096" y="3162328"/>
                <a:ext cx="66191" cy="64449"/>
              </a:xfrm>
              <a:custGeom>
                <a:avLst/>
                <a:gdLst>
                  <a:gd name="T0" fmla="*/ 19 w 38"/>
                  <a:gd name="T1" fmla="*/ 0 h 37"/>
                  <a:gd name="T2" fmla="*/ 29 w 38"/>
                  <a:gd name="T3" fmla="*/ 3 h 37"/>
                  <a:gd name="T4" fmla="*/ 35 w 38"/>
                  <a:gd name="T5" fmla="*/ 9 h 37"/>
                  <a:gd name="T6" fmla="*/ 38 w 38"/>
                  <a:gd name="T7" fmla="*/ 19 h 37"/>
                  <a:gd name="T8" fmla="*/ 35 w 38"/>
                  <a:gd name="T9" fmla="*/ 28 h 37"/>
                  <a:gd name="T10" fmla="*/ 29 w 38"/>
                  <a:gd name="T11" fmla="*/ 34 h 37"/>
                  <a:gd name="T12" fmla="*/ 19 w 38"/>
                  <a:gd name="T13" fmla="*/ 37 h 37"/>
                  <a:gd name="T14" fmla="*/ 10 w 38"/>
                  <a:gd name="T15" fmla="*/ 34 h 37"/>
                  <a:gd name="T16" fmla="*/ 4 w 38"/>
                  <a:gd name="T17" fmla="*/ 28 h 37"/>
                  <a:gd name="T18" fmla="*/ 0 w 38"/>
                  <a:gd name="T19" fmla="*/ 19 h 37"/>
                  <a:gd name="T20" fmla="*/ 4 w 38"/>
                  <a:gd name="T21" fmla="*/ 9 h 37"/>
                  <a:gd name="T22" fmla="*/ 10 w 38"/>
                  <a:gd name="T23" fmla="*/ 3 h 37"/>
                  <a:gd name="T24" fmla="*/ 19 w 38"/>
                  <a:gd name="T2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37">
                    <a:moveTo>
                      <a:pt x="19" y="0"/>
                    </a:moveTo>
                    <a:lnTo>
                      <a:pt x="29" y="3"/>
                    </a:lnTo>
                    <a:lnTo>
                      <a:pt x="35" y="9"/>
                    </a:lnTo>
                    <a:lnTo>
                      <a:pt x="38" y="19"/>
                    </a:lnTo>
                    <a:lnTo>
                      <a:pt x="35" y="28"/>
                    </a:lnTo>
                    <a:lnTo>
                      <a:pt x="29" y="34"/>
                    </a:lnTo>
                    <a:lnTo>
                      <a:pt x="19" y="37"/>
                    </a:lnTo>
                    <a:lnTo>
                      <a:pt x="10" y="34"/>
                    </a:lnTo>
                    <a:lnTo>
                      <a:pt x="4" y="28"/>
                    </a:lnTo>
                    <a:lnTo>
                      <a:pt x="0" y="19"/>
                    </a:lnTo>
                    <a:lnTo>
                      <a:pt x="4" y="9"/>
                    </a:lnTo>
                    <a:lnTo>
                      <a:pt x="10" y="3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9882"/>
                  </a:solidFill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2267202" y="1680422"/>
            <a:ext cx="658423" cy="1949140"/>
            <a:chOff x="2267202" y="1680422"/>
            <a:chExt cx="658423" cy="1949140"/>
          </a:xfrm>
          <a:solidFill>
            <a:srgbClr val="AE002B"/>
          </a:solidFill>
        </p:grpSpPr>
        <p:sp>
          <p:nvSpPr>
            <p:cNvPr id="180" name="Freeform 37"/>
            <p:cNvSpPr/>
            <p:nvPr/>
          </p:nvSpPr>
          <p:spPr bwMode="auto">
            <a:xfrm>
              <a:off x="2267202" y="1680422"/>
              <a:ext cx="658423" cy="1949140"/>
            </a:xfrm>
            <a:custGeom>
              <a:avLst/>
              <a:gdLst>
                <a:gd name="T0" fmla="*/ 0 w 378"/>
                <a:gd name="T1" fmla="*/ 0 h 1119"/>
                <a:gd name="T2" fmla="*/ 259 w 378"/>
                <a:gd name="T3" fmla="*/ 37 h 1119"/>
                <a:gd name="T4" fmla="*/ 283 w 378"/>
                <a:gd name="T5" fmla="*/ 42 h 1119"/>
                <a:gd name="T6" fmla="*/ 306 w 378"/>
                <a:gd name="T7" fmla="*/ 50 h 1119"/>
                <a:gd name="T8" fmla="*/ 326 w 378"/>
                <a:gd name="T9" fmla="*/ 60 h 1119"/>
                <a:gd name="T10" fmla="*/ 343 w 378"/>
                <a:gd name="T11" fmla="*/ 72 h 1119"/>
                <a:gd name="T12" fmla="*/ 357 w 378"/>
                <a:gd name="T13" fmla="*/ 86 h 1119"/>
                <a:gd name="T14" fmla="*/ 368 w 378"/>
                <a:gd name="T15" fmla="*/ 101 h 1119"/>
                <a:gd name="T16" fmla="*/ 376 w 378"/>
                <a:gd name="T17" fmla="*/ 119 h 1119"/>
                <a:gd name="T18" fmla="*/ 378 w 378"/>
                <a:gd name="T19" fmla="*/ 140 h 1119"/>
                <a:gd name="T20" fmla="*/ 378 w 378"/>
                <a:gd name="T21" fmla="*/ 968 h 1119"/>
                <a:gd name="T22" fmla="*/ 376 w 378"/>
                <a:gd name="T23" fmla="*/ 988 h 1119"/>
                <a:gd name="T24" fmla="*/ 369 w 378"/>
                <a:gd name="T25" fmla="*/ 1007 h 1119"/>
                <a:gd name="T26" fmla="*/ 358 w 378"/>
                <a:gd name="T27" fmla="*/ 1022 h 1119"/>
                <a:gd name="T28" fmla="*/ 344 w 378"/>
                <a:gd name="T29" fmla="*/ 1036 h 1119"/>
                <a:gd name="T30" fmla="*/ 327 w 378"/>
                <a:gd name="T31" fmla="*/ 1048 h 1119"/>
                <a:gd name="T32" fmla="*/ 307 w 378"/>
                <a:gd name="T33" fmla="*/ 1058 h 1119"/>
                <a:gd name="T34" fmla="*/ 284 w 378"/>
                <a:gd name="T35" fmla="*/ 1066 h 1119"/>
                <a:gd name="T36" fmla="*/ 259 w 378"/>
                <a:gd name="T37" fmla="*/ 1071 h 1119"/>
                <a:gd name="T38" fmla="*/ 0 w 378"/>
                <a:gd name="T39" fmla="*/ 1119 h 1119"/>
                <a:gd name="T40" fmla="*/ 0 w 378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8" h="1119">
                  <a:moveTo>
                    <a:pt x="0" y="0"/>
                  </a:moveTo>
                  <a:lnTo>
                    <a:pt x="259" y="37"/>
                  </a:lnTo>
                  <a:lnTo>
                    <a:pt x="283" y="42"/>
                  </a:lnTo>
                  <a:lnTo>
                    <a:pt x="306" y="50"/>
                  </a:lnTo>
                  <a:lnTo>
                    <a:pt x="326" y="60"/>
                  </a:lnTo>
                  <a:lnTo>
                    <a:pt x="343" y="72"/>
                  </a:lnTo>
                  <a:lnTo>
                    <a:pt x="357" y="86"/>
                  </a:lnTo>
                  <a:lnTo>
                    <a:pt x="368" y="101"/>
                  </a:lnTo>
                  <a:lnTo>
                    <a:pt x="376" y="119"/>
                  </a:lnTo>
                  <a:lnTo>
                    <a:pt x="378" y="140"/>
                  </a:lnTo>
                  <a:lnTo>
                    <a:pt x="378" y="968"/>
                  </a:lnTo>
                  <a:lnTo>
                    <a:pt x="376" y="988"/>
                  </a:lnTo>
                  <a:lnTo>
                    <a:pt x="369" y="1007"/>
                  </a:lnTo>
                  <a:lnTo>
                    <a:pt x="358" y="1022"/>
                  </a:lnTo>
                  <a:lnTo>
                    <a:pt x="344" y="1036"/>
                  </a:lnTo>
                  <a:lnTo>
                    <a:pt x="327" y="1048"/>
                  </a:lnTo>
                  <a:lnTo>
                    <a:pt x="307" y="1058"/>
                  </a:lnTo>
                  <a:lnTo>
                    <a:pt x="284" y="1066"/>
                  </a:lnTo>
                  <a:lnTo>
                    <a:pt x="259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2462290" y="2482548"/>
              <a:ext cx="165477" cy="344888"/>
              <a:chOff x="3505027" y="3162328"/>
              <a:chExt cx="165477" cy="344888"/>
            </a:xfrm>
            <a:grpFill/>
          </p:grpSpPr>
          <p:sp>
            <p:nvSpPr>
              <p:cNvPr id="186" name="Freeform 157"/>
              <p:cNvSpPr/>
              <p:nvPr/>
            </p:nvSpPr>
            <p:spPr bwMode="auto">
              <a:xfrm>
                <a:off x="3557283" y="3162328"/>
                <a:ext cx="62707" cy="62707"/>
              </a:xfrm>
              <a:custGeom>
                <a:avLst/>
                <a:gdLst>
                  <a:gd name="T0" fmla="*/ 19 w 36"/>
                  <a:gd name="T1" fmla="*/ 0 h 36"/>
                  <a:gd name="T2" fmla="*/ 27 w 36"/>
                  <a:gd name="T3" fmla="*/ 3 h 36"/>
                  <a:gd name="T4" fmla="*/ 34 w 36"/>
                  <a:gd name="T5" fmla="*/ 9 h 36"/>
                  <a:gd name="T6" fmla="*/ 36 w 36"/>
                  <a:gd name="T7" fmla="*/ 18 h 36"/>
                  <a:gd name="T8" fmla="*/ 34 w 36"/>
                  <a:gd name="T9" fmla="*/ 28 h 36"/>
                  <a:gd name="T10" fmla="*/ 27 w 36"/>
                  <a:gd name="T11" fmla="*/ 34 h 36"/>
                  <a:gd name="T12" fmla="*/ 19 w 36"/>
                  <a:gd name="T13" fmla="*/ 36 h 36"/>
                  <a:gd name="T14" fmla="*/ 9 w 36"/>
                  <a:gd name="T15" fmla="*/ 34 h 36"/>
                  <a:gd name="T16" fmla="*/ 2 w 36"/>
                  <a:gd name="T17" fmla="*/ 28 h 36"/>
                  <a:gd name="T18" fmla="*/ 0 w 36"/>
                  <a:gd name="T19" fmla="*/ 18 h 36"/>
                  <a:gd name="T20" fmla="*/ 2 w 36"/>
                  <a:gd name="T21" fmla="*/ 9 h 36"/>
                  <a:gd name="T22" fmla="*/ 9 w 36"/>
                  <a:gd name="T23" fmla="*/ 3 h 36"/>
                  <a:gd name="T24" fmla="*/ 19 w 36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0"/>
                    </a:moveTo>
                    <a:lnTo>
                      <a:pt x="27" y="3"/>
                    </a:lnTo>
                    <a:lnTo>
                      <a:pt x="34" y="9"/>
                    </a:lnTo>
                    <a:lnTo>
                      <a:pt x="36" y="18"/>
                    </a:lnTo>
                    <a:lnTo>
                      <a:pt x="34" y="28"/>
                    </a:lnTo>
                    <a:lnTo>
                      <a:pt x="27" y="34"/>
                    </a:lnTo>
                    <a:lnTo>
                      <a:pt x="19" y="36"/>
                    </a:lnTo>
                    <a:lnTo>
                      <a:pt x="9" y="34"/>
                    </a:lnTo>
                    <a:lnTo>
                      <a:pt x="2" y="28"/>
                    </a:lnTo>
                    <a:lnTo>
                      <a:pt x="0" y="18"/>
                    </a:lnTo>
                    <a:lnTo>
                      <a:pt x="2" y="9"/>
                    </a:lnTo>
                    <a:lnTo>
                      <a:pt x="9" y="3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158"/>
              <p:cNvSpPr>
                <a:spLocks noEditPoints="1"/>
              </p:cNvSpPr>
              <p:nvPr/>
            </p:nvSpPr>
            <p:spPr bwMode="auto">
              <a:xfrm>
                <a:off x="3505027" y="3176263"/>
                <a:ext cx="165477" cy="330953"/>
              </a:xfrm>
              <a:custGeom>
                <a:avLst/>
                <a:gdLst>
                  <a:gd name="T0" fmla="*/ 71 w 95"/>
                  <a:gd name="T1" fmla="*/ 21 h 190"/>
                  <a:gd name="T2" fmla="*/ 73 w 95"/>
                  <a:gd name="T3" fmla="*/ 23 h 190"/>
                  <a:gd name="T4" fmla="*/ 77 w 95"/>
                  <a:gd name="T5" fmla="*/ 23 h 190"/>
                  <a:gd name="T6" fmla="*/ 77 w 95"/>
                  <a:gd name="T7" fmla="*/ 21 h 190"/>
                  <a:gd name="T8" fmla="*/ 70 w 95"/>
                  <a:gd name="T9" fmla="*/ 3 h 190"/>
                  <a:gd name="T10" fmla="*/ 69 w 95"/>
                  <a:gd name="T11" fmla="*/ 15 h 190"/>
                  <a:gd name="T12" fmla="*/ 73 w 95"/>
                  <a:gd name="T13" fmla="*/ 17 h 190"/>
                  <a:gd name="T14" fmla="*/ 79 w 95"/>
                  <a:gd name="T15" fmla="*/ 16 h 190"/>
                  <a:gd name="T16" fmla="*/ 79 w 95"/>
                  <a:gd name="T17" fmla="*/ 4 h 190"/>
                  <a:gd name="T18" fmla="*/ 73 w 95"/>
                  <a:gd name="T19" fmla="*/ 2 h 190"/>
                  <a:gd name="T20" fmla="*/ 76 w 95"/>
                  <a:gd name="T21" fmla="*/ 1 h 190"/>
                  <a:gd name="T22" fmla="*/ 75 w 95"/>
                  <a:gd name="T23" fmla="*/ 0 h 190"/>
                  <a:gd name="T24" fmla="*/ 75 w 95"/>
                  <a:gd name="T25" fmla="*/ 1 h 190"/>
                  <a:gd name="T26" fmla="*/ 73 w 95"/>
                  <a:gd name="T27" fmla="*/ 1 h 190"/>
                  <a:gd name="T28" fmla="*/ 74 w 95"/>
                  <a:gd name="T29" fmla="*/ 0 h 190"/>
                  <a:gd name="T30" fmla="*/ 79 w 95"/>
                  <a:gd name="T31" fmla="*/ 1 h 190"/>
                  <a:gd name="T32" fmla="*/ 81 w 95"/>
                  <a:gd name="T33" fmla="*/ 21 h 190"/>
                  <a:gd name="T34" fmla="*/ 82 w 95"/>
                  <a:gd name="T35" fmla="*/ 22 h 190"/>
                  <a:gd name="T36" fmla="*/ 90 w 95"/>
                  <a:gd name="T37" fmla="*/ 25 h 190"/>
                  <a:gd name="T38" fmla="*/ 95 w 95"/>
                  <a:gd name="T39" fmla="*/ 60 h 190"/>
                  <a:gd name="T40" fmla="*/ 89 w 95"/>
                  <a:gd name="T41" fmla="*/ 65 h 190"/>
                  <a:gd name="T42" fmla="*/ 82 w 95"/>
                  <a:gd name="T43" fmla="*/ 63 h 190"/>
                  <a:gd name="T44" fmla="*/ 70 w 95"/>
                  <a:gd name="T45" fmla="*/ 101 h 190"/>
                  <a:gd name="T46" fmla="*/ 68 w 95"/>
                  <a:gd name="T47" fmla="*/ 185 h 190"/>
                  <a:gd name="T48" fmla="*/ 61 w 95"/>
                  <a:gd name="T49" fmla="*/ 190 h 190"/>
                  <a:gd name="T50" fmla="*/ 52 w 95"/>
                  <a:gd name="T51" fmla="*/ 185 h 190"/>
                  <a:gd name="T52" fmla="*/ 45 w 95"/>
                  <a:gd name="T53" fmla="*/ 108 h 190"/>
                  <a:gd name="T54" fmla="*/ 42 w 95"/>
                  <a:gd name="T55" fmla="*/ 187 h 190"/>
                  <a:gd name="T56" fmla="*/ 33 w 95"/>
                  <a:gd name="T57" fmla="*/ 189 h 190"/>
                  <a:gd name="T58" fmla="*/ 28 w 95"/>
                  <a:gd name="T59" fmla="*/ 181 h 190"/>
                  <a:gd name="T60" fmla="*/ 26 w 95"/>
                  <a:gd name="T61" fmla="*/ 98 h 190"/>
                  <a:gd name="T62" fmla="*/ 12 w 95"/>
                  <a:gd name="T63" fmla="*/ 110 h 190"/>
                  <a:gd name="T64" fmla="*/ 4 w 95"/>
                  <a:gd name="T65" fmla="*/ 112 h 190"/>
                  <a:gd name="T66" fmla="*/ 0 w 95"/>
                  <a:gd name="T67" fmla="*/ 104 h 190"/>
                  <a:gd name="T68" fmla="*/ 25 w 95"/>
                  <a:gd name="T69" fmla="*/ 37 h 190"/>
                  <a:gd name="T70" fmla="*/ 29 w 95"/>
                  <a:gd name="T71" fmla="*/ 32 h 190"/>
                  <a:gd name="T72" fmla="*/ 64 w 95"/>
                  <a:gd name="T73" fmla="*/ 30 h 190"/>
                  <a:gd name="T74" fmla="*/ 70 w 95"/>
                  <a:gd name="T75" fmla="*/ 33 h 190"/>
                  <a:gd name="T76" fmla="*/ 76 w 95"/>
                  <a:gd name="T77" fmla="*/ 27 h 190"/>
                  <a:gd name="T78" fmla="*/ 77 w 95"/>
                  <a:gd name="T79" fmla="*/ 25 h 190"/>
                  <a:gd name="T80" fmla="*/ 68 w 95"/>
                  <a:gd name="T81" fmla="*/ 23 h 190"/>
                  <a:gd name="T82" fmla="*/ 68 w 95"/>
                  <a:gd name="T83" fmla="*/ 2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5" h="190">
                    <a:moveTo>
                      <a:pt x="73" y="21"/>
                    </a:moveTo>
                    <a:lnTo>
                      <a:pt x="71" y="21"/>
                    </a:lnTo>
                    <a:lnTo>
                      <a:pt x="71" y="21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3" y="23"/>
                    </a:lnTo>
                    <a:lnTo>
                      <a:pt x="77" y="23"/>
                    </a:lnTo>
                    <a:lnTo>
                      <a:pt x="77" y="23"/>
                    </a:lnTo>
                    <a:lnTo>
                      <a:pt x="77" y="23"/>
                    </a:lnTo>
                    <a:lnTo>
                      <a:pt x="77" y="21"/>
                    </a:lnTo>
                    <a:lnTo>
                      <a:pt x="77" y="21"/>
                    </a:lnTo>
                    <a:lnTo>
                      <a:pt x="77" y="21"/>
                    </a:lnTo>
                    <a:lnTo>
                      <a:pt x="73" y="21"/>
                    </a:lnTo>
                    <a:close/>
                    <a:moveTo>
                      <a:pt x="73" y="2"/>
                    </a:moveTo>
                    <a:lnTo>
                      <a:pt x="70" y="3"/>
                    </a:lnTo>
                    <a:lnTo>
                      <a:pt x="69" y="4"/>
                    </a:lnTo>
                    <a:lnTo>
                      <a:pt x="69" y="5"/>
                    </a:lnTo>
                    <a:lnTo>
                      <a:pt x="69" y="15"/>
                    </a:lnTo>
                    <a:lnTo>
                      <a:pt x="69" y="16"/>
                    </a:lnTo>
                    <a:lnTo>
                      <a:pt x="70" y="17"/>
                    </a:lnTo>
                    <a:lnTo>
                      <a:pt x="73" y="17"/>
                    </a:lnTo>
                    <a:lnTo>
                      <a:pt x="76" y="17"/>
                    </a:lnTo>
                    <a:lnTo>
                      <a:pt x="78" y="17"/>
                    </a:lnTo>
                    <a:lnTo>
                      <a:pt x="79" y="16"/>
                    </a:lnTo>
                    <a:lnTo>
                      <a:pt x="79" y="15"/>
                    </a:lnTo>
                    <a:lnTo>
                      <a:pt x="79" y="5"/>
                    </a:lnTo>
                    <a:lnTo>
                      <a:pt x="79" y="4"/>
                    </a:lnTo>
                    <a:lnTo>
                      <a:pt x="78" y="3"/>
                    </a:lnTo>
                    <a:lnTo>
                      <a:pt x="76" y="2"/>
                    </a:lnTo>
                    <a:lnTo>
                      <a:pt x="73" y="2"/>
                    </a:lnTo>
                    <a:close/>
                    <a:moveTo>
                      <a:pt x="76" y="0"/>
                    </a:moveTo>
                    <a:lnTo>
                      <a:pt x="75" y="1"/>
                    </a:lnTo>
                    <a:lnTo>
                      <a:pt x="76" y="1"/>
                    </a:lnTo>
                    <a:lnTo>
                      <a:pt x="76" y="1"/>
                    </a:lnTo>
                    <a:lnTo>
                      <a:pt x="76" y="0"/>
                    </a:lnTo>
                    <a:close/>
                    <a:moveTo>
                      <a:pt x="75" y="0"/>
                    </a:moveTo>
                    <a:lnTo>
                      <a:pt x="74" y="1"/>
                    </a:lnTo>
                    <a:lnTo>
                      <a:pt x="75" y="1"/>
                    </a:lnTo>
                    <a:lnTo>
                      <a:pt x="75" y="1"/>
                    </a:lnTo>
                    <a:lnTo>
                      <a:pt x="75" y="0"/>
                    </a:lnTo>
                    <a:close/>
                    <a:moveTo>
                      <a:pt x="74" y="0"/>
                    </a:moveTo>
                    <a:lnTo>
                      <a:pt x="73" y="1"/>
                    </a:lnTo>
                    <a:lnTo>
                      <a:pt x="74" y="1"/>
                    </a:lnTo>
                    <a:lnTo>
                      <a:pt x="74" y="1"/>
                    </a:lnTo>
                    <a:lnTo>
                      <a:pt x="74" y="0"/>
                    </a:lnTo>
                    <a:close/>
                    <a:moveTo>
                      <a:pt x="71" y="0"/>
                    </a:moveTo>
                    <a:lnTo>
                      <a:pt x="77" y="0"/>
                    </a:lnTo>
                    <a:lnTo>
                      <a:pt x="79" y="1"/>
                    </a:lnTo>
                    <a:lnTo>
                      <a:pt x="80" y="2"/>
                    </a:lnTo>
                    <a:lnTo>
                      <a:pt x="81" y="4"/>
                    </a:lnTo>
                    <a:lnTo>
                      <a:pt x="81" y="21"/>
                    </a:lnTo>
                    <a:lnTo>
                      <a:pt x="81" y="22"/>
                    </a:lnTo>
                    <a:lnTo>
                      <a:pt x="81" y="22"/>
                    </a:lnTo>
                    <a:lnTo>
                      <a:pt x="82" y="22"/>
                    </a:lnTo>
                    <a:lnTo>
                      <a:pt x="86" y="22"/>
                    </a:lnTo>
                    <a:lnTo>
                      <a:pt x="88" y="23"/>
                    </a:lnTo>
                    <a:lnTo>
                      <a:pt x="90" y="25"/>
                    </a:lnTo>
                    <a:lnTo>
                      <a:pt x="91" y="28"/>
                    </a:lnTo>
                    <a:lnTo>
                      <a:pt x="95" y="57"/>
                    </a:lnTo>
                    <a:lnTo>
                      <a:pt x="95" y="60"/>
                    </a:lnTo>
                    <a:lnTo>
                      <a:pt x="94" y="63"/>
                    </a:lnTo>
                    <a:lnTo>
                      <a:pt x="92" y="64"/>
                    </a:lnTo>
                    <a:lnTo>
                      <a:pt x="89" y="65"/>
                    </a:lnTo>
                    <a:lnTo>
                      <a:pt x="87" y="65"/>
                    </a:lnTo>
                    <a:lnTo>
                      <a:pt x="84" y="64"/>
                    </a:lnTo>
                    <a:lnTo>
                      <a:pt x="82" y="63"/>
                    </a:lnTo>
                    <a:lnTo>
                      <a:pt x="73" y="54"/>
                    </a:lnTo>
                    <a:lnTo>
                      <a:pt x="70" y="98"/>
                    </a:lnTo>
                    <a:lnTo>
                      <a:pt x="70" y="101"/>
                    </a:lnTo>
                    <a:lnTo>
                      <a:pt x="69" y="103"/>
                    </a:lnTo>
                    <a:lnTo>
                      <a:pt x="69" y="181"/>
                    </a:lnTo>
                    <a:lnTo>
                      <a:pt x="68" y="185"/>
                    </a:lnTo>
                    <a:lnTo>
                      <a:pt x="66" y="187"/>
                    </a:lnTo>
                    <a:lnTo>
                      <a:pt x="64" y="189"/>
                    </a:lnTo>
                    <a:lnTo>
                      <a:pt x="61" y="190"/>
                    </a:lnTo>
                    <a:lnTo>
                      <a:pt x="57" y="189"/>
                    </a:lnTo>
                    <a:lnTo>
                      <a:pt x="54" y="187"/>
                    </a:lnTo>
                    <a:lnTo>
                      <a:pt x="52" y="185"/>
                    </a:lnTo>
                    <a:lnTo>
                      <a:pt x="52" y="181"/>
                    </a:lnTo>
                    <a:lnTo>
                      <a:pt x="52" y="108"/>
                    </a:lnTo>
                    <a:lnTo>
                      <a:pt x="45" y="108"/>
                    </a:lnTo>
                    <a:lnTo>
                      <a:pt x="45" y="181"/>
                    </a:lnTo>
                    <a:lnTo>
                      <a:pt x="44" y="185"/>
                    </a:lnTo>
                    <a:lnTo>
                      <a:pt x="42" y="187"/>
                    </a:lnTo>
                    <a:lnTo>
                      <a:pt x="40" y="189"/>
                    </a:lnTo>
                    <a:lnTo>
                      <a:pt x="37" y="190"/>
                    </a:lnTo>
                    <a:lnTo>
                      <a:pt x="33" y="189"/>
                    </a:lnTo>
                    <a:lnTo>
                      <a:pt x="30" y="187"/>
                    </a:lnTo>
                    <a:lnTo>
                      <a:pt x="28" y="185"/>
                    </a:lnTo>
                    <a:lnTo>
                      <a:pt x="28" y="181"/>
                    </a:lnTo>
                    <a:lnTo>
                      <a:pt x="28" y="103"/>
                    </a:lnTo>
                    <a:lnTo>
                      <a:pt x="26" y="101"/>
                    </a:lnTo>
                    <a:lnTo>
                      <a:pt x="26" y="98"/>
                    </a:lnTo>
                    <a:lnTo>
                      <a:pt x="25" y="77"/>
                    </a:lnTo>
                    <a:lnTo>
                      <a:pt x="14" y="108"/>
                    </a:lnTo>
                    <a:lnTo>
                      <a:pt x="12" y="110"/>
                    </a:lnTo>
                    <a:lnTo>
                      <a:pt x="10" y="112"/>
                    </a:lnTo>
                    <a:lnTo>
                      <a:pt x="7" y="112"/>
                    </a:lnTo>
                    <a:lnTo>
                      <a:pt x="4" y="112"/>
                    </a:lnTo>
                    <a:lnTo>
                      <a:pt x="2" y="110"/>
                    </a:lnTo>
                    <a:lnTo>
                      <a:pt x="0" y="108"/>
                    </a:lnTo>
                    <a:lnTo>
                      <a:pt x="0" y="104"/>
                    </a:lnTo>
                    <a:lnTo>
                      <a:pt x="0" y="102"/>
                    </a:lnTo>
                    <a:lnTo>
                      <a:pt x="24" y="38"/>
                    </a:lnTo>
                    <a:lnTo>
                      <a:pt x="25" y="37"/>
                    </a:lnTo>
                    <a:lnTo>
                      <a:pt x="26" y="35"/>
                    </a:lnTo>
                    <a:lnTo>
                      <a:pt x="27" y="33"/>
                    </a:lnTo>
                    <a:lnTo>
                      <a:pt x="29" y="32"/>
                    </a:lnTo>
                    <a:lnTo>
                      <a:pt x="31" y="32"/>
                    </a:lnTo>
                    <a:lnTo>
                      <a:pt x="33" y="30"/>
                    </a:lnTo>
                    <a:lnTo>
                      <a:pt x="64" y="30"/>
                    </a:lnTo>
                    <a:lnTo>
                      <a:pt x="65" y="30"/>
                    </a:lnTo>
                    <a:lnTo>
                      <a:pt x="68" y="32"/>
                    </a:lnTo>
                    <a:lnTo>
                      <a:pt x="70" y="33"/>
                    </a:lnTo>
                    <a:lnTo>
                      <a:pt x="78" y="39"/>
                    </a:lnTo>
                    <a:lnTo>
                      <a:pt x="76" y="30"/>
                    </a:lnTo>
                    <a:lnTo>
                      <a:pt x="76" y="27"/>
                    </a:lnTo>
                    <a:lnTo>
                      <a:pt x="77" y="25"/>
                    </a:lnTo>
                    <a:lnTo>
                      <a:pt x="77" y="25"/>
                    </a:lnTo>
                    <a:lnTo>
                      <a:pt x="77" y="25"/>
                    </a:lnTo>
                    <a:lnTo>
                      <a:pt x="71" y="25"/>
                    </a:lnTo>
                    <a:lnTo>
                      <a:pt x="69" y="25"/>
                    </a:lnTo>
                    <a:lnTo>
                      <a:pt x="68" y="23"/>
                    </a:lnTo>
                    <a:lnTo>
                      <a:pt x="67" y="21"/>
                    </a:lnTo>
                    <a:lnTo>
                      <a:pt x="67" y="4"/>
                    </a:lnTo>
                    <a:lnTo>
                      <a:pt x="68" y="2"/>
                    </a:lnTo>
                    <a:lnTo>
                      <a:pt x="69" y="1"/>
                    </a:lnTo>
                    <a:lnTo>
                      <a:pt x="7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4585650" y="1680422"/>
            <a:ext cx="656681" cy="1949140"/>
            <a:chOff x="4585650" y="1680422"/>
            <a:chExt cx="656681" cy="1949140"/>
          </a:xfrm>
          <a:solidFill>
            <a:schemeClr val="bg1">
              <a:lumMod val="50000"/>
            </a:schemeClr>
          </a:solidFill>
        </p:grpSpPr>
        <p:sp>
          <p:nvSpPr>
            <p:cNvPr id="189" name="Freeform 72"/>
            <p:cNvSpPr/>
            <p:nvPr/>
          </p:nvSpPr>
          <p:spPr bwMode="auto">
            <a:xfrm>
              <a:off x="4585650" y="1680422"/>
              <a:ext cx="656681" cy="1949140"/>
            </a:xfrm>
            <a:custGeom>
              <a:avLst/>
              <a:gdLst>
                <a:gd name="T0" fmla="*/ 0 w 377"/>
                <a:gd name="T1" fmla="*/ 0 h 1119"/>
                <a:gd name="T2" fmla="*/ 259 w 377"/>
                <a:gd name="T3" fmla="*/ 37 h 1119"/>
                <a:gd name="T4" fmla="*/ 283 w 377"/>
                <a:gd name="T5" fmla="*/ 42 h 1119"/>
                <a:gd name="T6" fmla="*/ 306 w 377"/>
                <a:gd name="T7" fmla="*/ 50 h 1119"/>
                <a:gd name="T8" fmla="*/ 326 w 377"/>
                <a:gd name="T9" fmla="*/ 60 h 1119"/>
                <a:gd name="T10" fmla="*/ 344 w 377"/>
                <a:gd name="T11" fmla="*/ 72 h 1119"/>
                <a:gd name="T12" fmla="*/ 358 w 377"/>
                <a:gd name="T13" fmla="*/ 86 h 1119"/>
                <a:gd name="T14" fmla="*/ 369 w 377"/>
                <a:gd name="T15" fmla="*/ 101 h 1119"/>
                <a:gd name="T16" fmla="*/ 375 w 377"/>
                <a:gd name="T17" fmla="*/ 119 h 1119"/>
                <a:gd name="T18" fmla="*/ 377 w 377"/>
                <a:gd name="T19" fmla="*/ 140 h 1119"/>
                <a:gd name="T20" fmla="*/ 377 w 377"/>
                <a:gd name="T21" fmla="*/ 968 h 1119"/>
                <a:gd name="T22" fmla="*/ 375 w 377"/>
                <a:gd name="T23" fmla="*/ 988 h 1119"/>
                <a:gd name="T24" fmla="*/ 369 w 377"/>
                <a:gd name="T25" fmla="*/ 1007 h 1119"/>
                <a:gd name="T26" fmla="*/ 358 w 377"/>
                <a:gd name="T27" fmla="*/ 1022 h 1119"/>
                <a:gd name="T28" fmla="*/ 344 w 377"/>
                <a:gd name="T29" fmla="*/ 1036 h 1119"/>
                <a:gd name="T30" fmla="*/ 327 w 377"/>
                <a:gd name="T31" fmla="*/ 1048 h 1119"/>
                <a:gd name="T32" fmla="*/ 307 w 377"/>
                <a:gd name="T33" fmla="*/ 1058 h 1119"/>
                <a:gd name="T34" fmla="*/ 284 w 377"/>
                <a:gd name="T35" fmla="*/ 1066 h 1119"/>
                <a:gd name="T36" fmla="*/ 259 w 377"/>
                <a:gd name="T37" fmla="*/ 1071 h 1119"/>
                <a:gd name="T38" fmla="*/ 0 w 377"/>
                <a:gd name="T39" fmla="*/ 1119 h 1119"/>
                <a:gd name="T40" fmla="*/ 0 w 377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7" h="1119">
                  <a:moveTo>
                    <a:pt x="0" y="0"/>
                  </a:moveTo>
                  <a:lnTo>
                    <a:pt x="259" y="37"/>
                  </a:lnTo>
                  <a:lnTo>
                    <a:pt x="283" y="42"/>
                  </a:lnTo>
                  <a:lnTo>
                    <a:pt x="306" y="50"/>
                  </a:lnTo>
                  <a:lnTo>
                    <a:pt x="326" y="60"/>
                  </a:lnTo>
                  <a:lnTo>
                    <a:pt x="344" y="72"/>
                  </a:lnTo>
                  <a:lnTo>
                    <a:pt x="358" y="86"/>
                  </a:lnTo>
                  <a:lnTo>
                    <a:pt x="369" y="101"/>
                  </a:lnTo>
                  <a:lnTo>
                    <a:pt x="375" y="119"/>
                  </a:lnTo>
                  <a:lnTo>
                    <a:pt x="377" y="140"/>
                  </a:lnTo>
                  <a:lnTo>
                    <a:pt x="377" y="968"/>
                  </a:lnTo>
                  <a:lnTo>
                    <a:pt x="375" y="988"/>
                  </a:lnTo>
                  <a:lnTo>
                    <a:pt x="369" y="1007"/>
                  </a:lnTo>
                  <a:lnTo>
                    <a:pt x="358" y="1022"/>
                  </a:lnTo>
                  <a:lnTo>
                    <a:pt x="344" y="1036"/>
                  </a:lnTo>
                  <a:lnTo>
                    <a:pt x="327" y="1048"/>
                  </a:lnTo>
                  <a:lnTo>
                    <a:pt x="307" y="1058"/>
                  </a:lnTo>
                  <a:lnTo>
                    <a:pt x="284" y="1066"/>
                  </a:lnTo>
                  <a:lnTo>
                    <a:pt x="259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009882"/>
                </a:solidFill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4745901" y="2482548"/>
              <a:ext cx="224700" cy="344888"/>
              <a:chOff x="5098828" y="3162328"/>
              <a:chExt cx="224700" cy="344888"/>
            </a:xfrm>
            <a:grpFill/>
          </p:grpSpPr>
          <p:sp>
            <p:nvSpPr>
              <p:cNvPr id="196" name="Freeform 164"/>
              <p:cNvSpPr/>
              <p:nvPr/>
            </p:nvSpPr>
            <p:spPr bwMode="auto">
              <a:xfrm>
                <a:off x="5152825" y="3162328"/>
                <a:ext cx="62707" cy="62707"/>
              </a:xfrm>
              <a:custGeom>
                <a:avLst/>
                <a:gdLst>
                  <a:gd name="T0" fmla="*/ 18 w 36"/>
                  <a:gd name="T1" fmla="*/ 0 h 36"/>
                  <a:gd name="T2" fmla="*/ 27 w 36"/>
                  <a:gd name="T3" fmla="*/ 3 h 36"/>
                  <a:gd name="T4" fmla="*/ 34 w 36"/>
                  <a:gd name="T5" fmla="*/ 9 h 36"/>
                  <a:gd name="T6" fmla="*/ 36 w 36"/>
                  <a:gd name="T7" fmla="*/ 18 h 36"/>
                  <a:gd name="T8" fmla="*/ 34 w 36"/>
                  <a:gd name="T9" fmla="*/ 28 h 36"/>
                  <a:gd name="T10" fmla="*/ 27 w 36"/>
                  <a:gd name="T11" fmla="*/ 34 h 36"/>
                  <a:gd name="T12" fmla="*/ 18 w 36"/>
                  <a:gd name="T13" fmla="*/ 36 h 36"/>
                  <a:gd name="T14" fmla="*/ 9 w 36"/>
                  <a:gd name="T15" fmla="*/ 34 h 36"/>
                  <a:gd name="T16" fmla="*/ 2 w 36"/>
                  <a:gd name="T17" fmla="*/ 28 h 36"/>
                  <a:gd name="T18" fmla="*/ 0 w 36"/>
                  <a:gd name="T19" fmla="*/ 18 h 36"/>
                  <a:gd name="T20" fmla="*/ 2 w 36"/>
                  <a:gd name="T21" fmla="*/ 9 h 36"/>
                  <a:gd name="T22" fmla="*/ 9 w 36"/>
                  <a:gd name="T23" fmla="*/ 3 h 36"/>
                  <a:gd name="T24" fmla="*/ 18 w 36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8" y="0"/>
                    </a:moveTo>
                    <a:lnTo>
                      <a:pt x="27" y="3"/>
                    </a:lnTo>
                    <a:lnTo>
                      <a:pt x="34" y="9"/>
                    </a:lnTo>
                    <a:lnTo>
                      <a:pt x="36" y="18"/>
                    </a:lnTo>
                    <a:lnTo>
                      <a:pt x="34" y="28"/>
                    </a:lnTo>
                    <a:lnTo>
                      <a:pt x="27" y="34"/>
                    </a:lnTo>
                    <a:lnTo>
                      <a:pt x="18" y="36"/>
                    </a:lnTo>
                    <a:lnTo>
                      <a:pt x="9" y="34"/>
                    </a:lnTo>
                    <a:lnTo>
                      <a:pt x="2" y="28"/>
                    </a:lnTo>
                    <a:lnTo>
                      <a:pt x="0" y="18"/>
                    </a:lnTo>
                    <a:lnTo>
                      <a:pt x="2" y="9"/>
                    </a:lnTo>
                    <a:lnTo>
                      <a:pt x="9" y="3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9882"/>
                  </a:solidFill>
                </a:endParaRPr>
              </a:p>
            </p:txBody>
          </p:sp>
          <p:sp>
            <p:nvSpPr>
              <p:cNvPr id="197" name="Freeform 165"/>
              <p:cNvSpPr>
                <a:spLocks noEditPoints="1"/>
              </p:cNvSpPr>
              <p:nvPr/>
            </p:nvSpPr>
            <p:spPr bwMode="auto">
              <a:xfrm>
                <a:off x="5257337" y="3211100"/>
                <a:ext cx="59223" cy="41805"/>
              </a:xfrm>
              <a:custGeom>
                <a:avLst/>
                <a:gdLst>
                  <a:gd name="T0" fmla="*/ 4 w 34"/>
                  <a:gd name="T1" fmla="*/ 3 h 24"/>
                  <a:gd name="T2" fmla="*/ 4 w 34"/>
                  <a:gd name="T3" fmla="*/ 19 h 24"/>
                  <a:gd name="T4" fmla="*/ 28 w 34"/>
                  <a:gd name="T5" fmla="*/ 19 h 24"/>
                  <a:gd name="T6" fmla="*/ 28 w 34"/>
                  <a:gd name="T7" fmla="*/ 3 h 24"/>
                  <a:gd name="T8" fmla="*/ 4 w 34"/>
                  <a:gd name="T9" fmla="*/ 3 h 24"/>
                  <a:gd name="T10" fmla="*/ 2 w 34"/>
                  <a:gd name="T11" fmla="*/ 0 h 24"/>
                  <a:gd name="T12" fmla="*/ 30 w 34"/>
                  <a:gd name="T13" fmla="*/ 0 h 24"/>
                  <a:gd name="T14" fmla="*/ 33 w 34"/>
                  <a:gd name="T15" fmla="*/ 0 h 24"/>
                  <a:gd name="T16" fmla="*/ 34 w 34"/>
                  <a:gd name="T17" fmla="*/ 2 h 24"/>
                  <a:gd name="T18" fmla="*/ 34 w 34"/>
                  <a:gd name="T19" fmla="*/ 20 h 24"/>
                  <a:gd name="T20" fmla="*/ 33 w 34"/>
                  <a:gd name="T21" fmla="*/ 22 h 24"/>
                  <a:gd name="T22" fmla="*/ 30 w 34"/>
                  <a:gd name="T23" fmla="*/ 24 h 24"/>
                  <a:gd name="T24" fmla="*/ 2 w 34"/>
                  <a:gd name="T25" fmla="*/ 24 h 24"/>
                  <a:gd name="T26" fmla="*/ 0 w 34"/>
                  <a:gd name="T27" fmla="*/ 22 h 24"/>
                  <a:gd name="T28" fmla="*/ 0 w 34"/>
                  <a:gd name="T29" fmla="*/ 20 h 24"/>
                  <a:gd name="T30" fmla="*/ 0 w 34"/>
                  <a:gd name="T31" fmla="*/ 2 h 24"/>
                  <a:gd name="T32" fmla="*/ 0 w 34"/>
                  <a:gd name="T33" fmla="*/ 0 h 24"/>
                  <a:gd name="T34" fmla="*/ 2 w 34"/>
                  <a:gd name="T3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24">
                    <a:moveTo>
                      <a:pt x="4" y="3"/>
                    </a:moveTo>
                    <a:lnTo>
                      <a:pt x="4" y="19"/>
                    </a:lnTo>
                    <a:lnTo>
                      <a:pt x="28" y="19"/>
                    </a:lnTo>
                    <a:lnTo>
                      <a:pt x="28" y="3"/>
                    </a:lnTo>
                    <a:lnTo>
                      <a:pt x="4" y="3"/>
                    </a:lnTo>
                    <a:close/>
                    <a:moveTo>
                      <a:pt x="2" y="0"/>
                    </a:moveTo>
                    <a:lnTo>
                      <a:pt x="30" y="0"/>
                    </a:lnTo>
                    <a:lnTo>
                      <a:pt x="33" y="0"/>
                    </a:lnTo>
                    <a:lnTo>
                      <a:pt x="34" y="2"/>
                    </a:lnTo>
                    <a:lnTo>
                      <a:pt x="34" y="20"/>
                    </a:lnTo>
                    <a:lnTo>
                      <a:pt x="33" y="22"/>
                    </a:lnTo>
                    <a:lnTo>
                      <a:pt x="30" y="24"/>
                    </a:lnTo>
                    <a:lnTo>
                      <a:pt x="2" y="24"/>
                    </a:lnTo>
                    <a:lnTo>
                      <a:pt x="0" y="22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9882"/>
                  </a:solidFill>
                </a:endParaRPr>
              </a:p>
            </p:txBody>
          </p:sp>
          <p:sp>
            <p:nvSpPr>
              <p:cNvPr id="198" name="Freeform 166"/>
              <p:cNvSpPr/>
              <p:nvPr/>
            </p:nvSpPr>
            <p:spPr bwMode="auto">
              <a:xfrm>
                <a:off x="5098828" y="3228519"/>
                <a:ext cx="224700" cy="278697"/>
              </a:xfrm>
              <a:custGeom>
                <a:avLst/>
                <a:gdLst>
                  <a:gd name="T0" fmla="*/ 64 w 129"/>
                  <a:gd name="T1" fmla="*/ 0 h 160"/>
                  <a:gd name="T2" fmla="*/ 70 w 129"/>
                  <a:gd name="T3" fmla="*/ 4 h 160"/>
                  <a:gd name="T4" fmla="*/ 73 w 129"/>
                  <a:gd name="T5" fmla="*/ 5 h 160"/>
                  <a:gd name="T6" fmla="*/ 98 w 129"/>
                  <a:gd name="T7" fmla="*/ 20 h 160"/>
                  <a:gd name="T8" fmla="*/ 87 w 129"/>
                  <a:gd name="T9" fmla="*/ 20 h 160"/>
                  <a:gd name="T10" fmla="*/ 86 w 129"/>
                  <a:gd name="T11" fmla="*/ 18 h 160"/>
                  <a:gd name="T12" fmla="*/ 87 w 129"/>
                  <a:gd name="T13" fmla="*/ 17 h 160"/>
                  <a:gd name="T14" fmla="*/ 92 w 129"/>
                  <a:gd name="T15" fmla="*/ 14 h 160"/>
                  <a:gd name="T16" fmla="*/ 124 w 129"/>
                  <a:gd name="T17" fmla="*/ 15 h 160"/>
                  <a:gd name="T18" fmla="*/ 129 w 129"/>
                  <a:gd name="T19" fmla="*/ 18 h 160"/>
                  <a:gd name="T20" fmla="*/ 128 w 129"/>
                  <a:gd name="T21" fmla="*/ 20 h 160"/>
                  <a:gd name="T22" fmla="*/ 114 w 129"/>
                  <a:gd name="T23" fmla="*/ 20 h 160"/>
                  <a:gd name="T24" fmla="*/ 114 w 129"/>
                  <a:gd name="T25" fmla="*/ 25 h 160"/>
                  <a:gd name="T26" fmla="*/ 93 w 129"/>
                  <a:gd name="T27" fmla="*/ 46 h 160"/>
                  <a:gd name="T28" fmla="*/ 92 w 129"/>
                  <a:gd name="T29" fmla="*/ 46 h 160"/>
                  <a:gd name="T30" fmla="*/ 89 w 129"/>
                  <a:gd name="T31" fmla="*/ 47 h 160"/>
                  <a:gd name="T32" fmla="*/ 83 w 129"/>
                  <a:gd name="T33" fmla="*/ 46 h 160"/>
                  <a:gd name="T34" fmla="*/ 73 w 129"/>
                  <a:gd name="T35" fmla="*/ 32 h 160"/>
                  <a:gd name="T36" fmla="*/ 71 w 129"/>
                  <a:gd name="T37" fmla="*/ 71 h 160"/>
                  <a:gd name="T38" fmla="*/ 69 w 129"/>
                  <a:gd name="T39" fmla="*/ 151 h 160"/>
                  <a:gd name="T40" fmla="*/ 67 w 129"/>
                  <a:gd name="T41" fmla="*/ 157 h 160"/>
                  <a:gd name="T42" fmla="*/ 61 w 129"/>
                  <a:gd name="T43" fmla="*/ 160 h 160"/>
                  <a:gd name="T44" fmla="*/ 55 w 129"/>
                  <a:gd name="T45" fmla="*/ 157 h 160"/>
                  <a:gd name="T46" fmla="*/ 52 w 129"/>
                  <a:gd name="T47" fmla="*/ 151 h 160"/>
                  <a:gd name="T48" fmla="*/ 45 w 129"/>
                  <a:gd name="T49" fmla="*/ 78 h 160"/>
                  <a:gd name="T50" fmla="*/ 45 w 129"/>
                  <a:gd name="T51" fmla="*/ 155 h 160"/>
                  <a:gd name="T52" fmla="*/ 41 w 129"/>
                  <a:gd name="T53" fmla="*/ 159 h 160"/>
                  <a:gd name="T54" fmla="*/ 33 w 129"/>
                  <a:gd name="T55" fmla="*/ 159 h 160"/>
                  <a:gd name="T56" fmla="*/ 29 w 129"/>
                  <a:gd name="T57" fmla="*/ 155 h 160"/>
                  <a:gd name="T58" fmla="*/ 28 w 129"/>
                  <a:gd name="T59" fmla="*/ 73 h 160"/>
                  <a:gd name="T60" fmla="*/ 27 w 129"/>
                  <a:gd name="T61" fmla="*/ 68 h 160"/>
                  <a:gd name="T62" fmla="*/ 15 w 129"/>
                  <a:gd name="T63" fmla="*/ 78 h 160"/>
                  <a:gd name="T64" fmla="*/ 11 w 129"/>
                  <a:gd name="T65" fmla="*/ 82 h 160"/>
                  <a:gd name="T66" fmla="*/ 5 w 129"/>
                  <a:gd name="T67" fmla="*/ 82 h 160"/>
                  <a:gd name="T68" fmla="*/ 1 w 129"/>
                  <a:gd name="T69" fmla="*/ 78 h 160"/>
                  <a:gd name="T70" fmla="*/ 1 w 129"/>
                  <a:gd name="T71" fmla="*/ 72 h 160"/>
                  <a:gd name="T72" fmla="*/ 26 w 129"/>
                  <a:gd name="T73" fmla="*/ 7 h 160"/>
                  <a:gd name="T74" fmla="*/ 28 w 129"/>
                  <a:gd name="T75" fmla="*/ 3 h 160"/>
                  <a:gd name="T76" fmla="*/ 31 w 129"/>
                  <a:gd name="T77" fmla="*/ 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9" h="160">
                    <a:moveTo>
                      <a:pt x="35" y="0"/>
                    </a:moveTo>
                    <a:lnTo>
                      <a:pt x="64" y="0"/>
                    </a:lnTo>
                    <a:lnTo>
                      <a:pt x="67" y="2"/>
                    </a:lnTo>
                    <a:lnTo>
                      <a:pt x="70" y="4"/>
                    </a:lnTo>
                    <a:lnTo>
                      <a:pt x="70" y="4"/>
                    </a:lnTo>
                    <a:lnTo>
                      <a:pt x="73" y="5"/>
                    </a:lnTo>
                    <a:lnTo>
                      <a:pt x="89" y="29"/>
                    </a:lnTo>
                    <a:lnTo>
                      <a:pt x="98" y="20"/>
                    </a:lnTo>
                    <a:lnTo>
                      <a:pt x="88" y="20"/>
                    </a:lnTo>
                    <a:lnTo>
                      <a:pt x="87" y="20"/>
                    </a:lnTo>
                    <a:lnTo>
                      <a:pt x="86" y="18"/>
                    </a:lnTo>
                    <a:lnTo>
                      <a:pt x="86" y="18"/>
                    </a:lnTo>
                    <a:lnTo>
                      <a:pt x="87" y="17"/>
                    </a:lnTo>
                    <a:lnTo>
                      <a:pt x="87" y="17"/>
                    </a:lnTo>
                    <a:lnTo>
                      <a:pt x="91" y="15"/>
                    </a:lnTo>
                    <a:lnTo>
                      <a:pt x="92" y="14"/>
                    </a:lnTo>
                    <a:lnTo>
                      <a:pt x="122" y="14"/>
                    </a:lnTo>
                    <a:lnTo>
                      <a:pt x="124" y="15"/>
                    </a:lnTo>
                    <a:lnTo>
                      <a:pt x="128" y="17"/>
                    </a:lnTo>
                    <a:lnTo>
                      <a:pt x="129" y="18"/>
                    </a:lnTo>
                    <a:lnTo>
                      <a:pt x="129" y="18"/>
                    </a:lnTo>
                    <a:lnTo>
                      <a:pt x="128" y="20"/>
                    </a:lnTo>
                    <a:lnTo>
                      <a:pt x="127" y="20"/>
                    </a:lnTo>
                    <a:lnTo>
                      <a:pt x="114" y="20"/>
                    </a:lnTo>
                    <a:lnTo>
                      <a:pt x="114" y="23"/>
                    </a:lnTo>
                    <a:lnTo>
                      <a:pt x="114" y="25"/>
                    </a:lnTo>
                    <a:lnTo>
                      <a:pt x="112" y="27"/>
                    </a:lnTo>
                    <a:lnTo>
                      <a:pt x="93" y="46"/>
                    </a:lnTo>
                    <a:lnTo>
                      <a:pt x="92" y="46"/>
                    </a:lnTo>
                    <a:lnTo>
                      <a:pt x="92" y="46"/>
                    </a:lnTo>
                    <a:lnTo>
                      <a:pt x="91" y="47"/>
                    </a:lnTo>
                    <a:lnTo>
                      <a:pt x="89" y="47"/>
                    </a:lnTo>
                    <a:lnTo>
                      <a:pt x="86" y="47"/>
                    </a:lnTo>
                    <a:lnTo>
                      <a:pt x="83" y="46"/>
                    </a:lnTo>
                    <a:lnTo>
                      <a:pt x="81" y="45"/>
                    </a:lnTo>
                    <a:lnTo>
                      <a:pt x="73" y="32"/>
                    </a:lnTo>
                    <a:lnTo>
                      <a:pt x="71" y="68"/>
                    </a:lnTo>
                    <a:lnTo>
                      <a:pt x="71" y="71"/>
                    </a:lnTo>
                    <a:lnTo>
                      <a:pt x="69" y="73"/>
                    </a:lnTo>
                    <a:lnTo>
                      <a:pt x="69" y="151"/>
                    </a:lnTo>
                    <a:lnTo>
                      <a:pt x="69" y="155"/>
                    </a:lnTo>
                    <a:lnTo>
                      <a:pt x="67" y="157"/>
                    </a:lnTo>
                    <a:lnTo>
                      <a:pt x="65" y="159"/>
                    </a:lnTo>
                    <a:lnTo>
                      <a:pt x="61" y="160"/>
                    </a:lnTo>
                    <a:lnTo>
                      <a:pt x="57" y="159"/>
                    </a:lnTo>
                    <a:lnTo>
                      <a:pt x="55" y="157"/>
                    </a:lnTo>
                    <a:lnTo>
                      <a:pt x="53" y="155"/>
                    </a:lnTo>
                    <a:lnTo>
                      <a:pt x="52" y="151"/>
                    </a:lnTo>
                    <a:lnTo>
                      <a:pt x="52" y="78"/>
                    </a:lnTo>
                    <a:lnTo>
                      <a:pt x="45" y="78"/>
                    </a:lnTo>
                    <a:lnTo>
                      <a:pt x="45" y="151"/>
                    </a:lnTo>
                    <a:lnTo>
                      <a:pt x="45" y="155"/>
                    </a:lnTo>
                    <a:lnTo>
                      <a:pt x="43" y="157"/>
                    </a:lnTo>
                    <a:lnTo>
                      <a:pt x="41" y="159"/>
                    </a:lnTo>
                    <a:lnTo>
                      <a:pt x="37" y="160"/>
                    </a:lnTo>
                    <a:lnTo>
                      <a:pt x="33" y="159"/>
                    </a:lnTo>
                    <a:lnTo>
                      <a:pt x="31" y="157"/>
                    </a:lnTo>
                    <a:lnTo>
                      <a:pt x="29" y="155"/>
                    </a:lnTo>
                    <a:lnTo>
                      <a:pt x="28" y="151"/>
                    </a:lnTo>
                    <a:lnTo>
                      <a:pt x="28" y="73"/>
                    </a:lnTo>
                    <a:lnTo>
                      <a:pt x="27" y="71"/>
                    </a:lnTo>
                    <a:lnTo>
                      <a:pt x="27" y="68"/>
                    </a:lnTo>
                    <a:lnTo>
                      <a:pt x="26" y="47"/>
                    </a:lnTo>
                    <a:lnTo>
                      <a:pt x="15" y="78"/>
                    </a:lnTo>
                    <a:lnTo>
                      <a:pt x="13" y="80"/>
                    </a:lnTo>
                    <a:lnTo>
                      <a:pt x="11" y="82"/>
                    </a:lnTo>
                    <a:lnTo>
                      <a:pt x="7" y="82"/>
                    </a:lnTo>
                    <a:lnTo>
                      <a:pt x="5" y="82"/>
                    </a:lnTo>
                    <a:lnTo>
                      <a:pt x="2" y="80"/>
                    </a:lnTo>
                    <a:lnTo>
                      <a:pt x="1" y="78"/>
                    </a:lnTo>
                    <a:lnTo>
                      <a:pt x="0" y="74"/>
                    </a:lnTo>
                    <a:lnTo>
                      <a:pt x="1" y="72"/>
                    </a:lnTo>
                    <a:lnTo>
                      <a:pt x="25" y="8"/>
                    </a:lnTo>
                    <a:lnTo>
                      <a:pt x="26" y="7"/>
                    </a:lnTo>
                    <a:lnTo>
                      <a:pt x="26" y="5"/>
                    </a:lnTo>
                    <a:lnTo>
                      <a:pt x="28" y="3"/>
                    </a:lnTo>
                    <a:lnTo>
                      <a:pt x="29" y="2"/>
                    </a:lnTo>
                    <a:lnTo>
                      <a:pt x="31" y="2"/>
                    </a:lnTo>
                    <a:lnTo>
                      <a:pt x="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9882"/>
                  </a:solidFill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2692946" y="4096380"/>
            <a:ext cx="7539950" cy="656681"/>
            <a:chOff x="2692946" y="4096380"/>
            <a:chExt cx="7539950" cy="656681"/>
          </a:xfrm>
        </p:grpSpPr>
        <p:grpSp>
          <p:nvGrpSpPr>
            <p:cNvPr id="207" name="组合 206"/>
            <p:cNvGrpSpPr/>
            <p:nvPr/>
          </p:nvGrpSpPr>
          <p:grpSpPr>
            <a:xfrm>
              <a:off x="9717306" y="4108573"/>
              <a:ext cx="515590" cy="606167"/>
              <a:chOff x="8418513" y="4619626"/>
              <a:chExt cx="469900" cy="552450"/>
            </a:xfrm>
          </p:grpSpPr>
          <p:sp>
            <p:nvSpPr>
              <p:cNvPr id="172" name="Freeform 152"/>
              <p:cNvSpPr>
                <a:spLocks noEditPoints="1"/>
              </p:cNvSpPr>
              <p:nvPr/>
            </p:nvSpPr>
            <p:spPr bwMode="auto">
              <a:xfrm>
                <a:off x="8520113" y="4921251"/>
                <a:ext cx="52388" cy="85725"/>
              </a:xfrm>
              <a:custGeom>
                <a:avLst/>
                <a:gdLst>
                  <a:gd name="T0" fmla="*/ 15 w 33"/>
                  <a:gd name="T1" fmla="*/ 5 h 54"/>
                  <a:gd name="T2" fmla="*/ 12 w 33"/>
                  <a:gd name="T3" fmla="*/ 6 h 54"/>
                  <a:gd name="T4" fmla="*/ 8 w 33"/>
                  <a:gd name="T5" fmla="*/ 8 h 54"/>
                  <a:gd name="T6" fmla="*/ 6 w 33"/>
                  <a:gd name="T7" fmla="*/ 12 h 54"/>
                  <a:gd name="T8" fmla="*/ 5 w 33"/>
                  <a:gd name="T9" fmla="*/ 16 h 54"/>
                  <a:gd name="T10" fmla="*/ 5 w 33"/>
                  <a:gd name="T11" fmla="*/ 48 h 54"/>
                  <a:gd name="T12" fmla="*/ 28 w 33"/>
                  <a:gd name="T13" fmla="*/ 48 h 54"/>
                  <a:gd name="T14" fmla="*/ 28 w 33"/>
                  <a:gd name="T15" fmla="*/ 16 h 54"/>
                  <a:gd name="T16" fmla="*/ 27 w 33"/>
                  <a:gd name="T17" fmla="*/ 12 h 54"/>
                  <a:gd name="T18" fmla="*/ 25 w 33"/>
                  <a:gd name="T19" fmla="*/ 8 h 54"/>
                  <a:gd name="T20" fmla="*/ 21 w 33"/>
                  <a:gd name="T21" fmla="*/ 6 h 54"/>
                  <a:gd name="T22" fmla="*/ 17 w 33"/>
                  <a:gd name="T23" fmla="*/ 5 h 54"/>
                  <a:gd name="T24" fmla="*/ 15 w 33"/>
                  <a:gd name="T25" fmla="*/ 5 h 54"/>
                  <a:gd name="T26" fmla="*/ 15 w 33"/>
                  <a:gd name="T27" fmla="*/ 0 h 54"/>
                  <a:gd name="T28" fmla="*/ 17 w 33"/>
                  <a:gd name="T29" fmla="*/ 0 h 54"/>
                  <a:gd name="T30" fmla="*/ 22 w 33"/>
                  <a:gd name="T31" fmla="*/ 0 h 54"/>
                  <a:gd name="T32" fmla="*/ 27 w 33"/>
                  <a:gd name="T33" fmla="*/ 2 h 54"/>
                  <a:gd name="T34" fmla="*/ 30 w 33"/>
                  <a:gd name="T35" fmla="*/ 6 h 54"/>
                  <a:gd name="T36" fmla="*/ 32 w 33"/>
                  <a:gd name="T37" fmla="*/ 11 h 54"/>
                  <a:gd name="T38" fmla="*/ 33 w 33"/>
                  <a:gd name="T39" fmla="*/ 16 h 54"/>
                  <a:gd name="T40" fmla="*/ 33 w 33"/>
                  <a:gd name="T41" fmla="*/ 54 h 54"/>
                  <a:gd name="T42" fmla="*/ 0 w 33"/>
                  <a:gd name="T43" fmla="*/ 54 h 54"/>
                  <a:gd name="T44" fmla="*/ 0 w 33"/>
                  <a:gd name="T45" fmla="*/ 16 h 54"/>
                  <a:gd name="T46" fmla="*/ 0 w 33"/>
                  <a:gd name="T47" fmla="*/ 11 h 54"/>
                  <a:gd name="T48" fmla="*/ 2 w 33"/>
                  <a:gd name="T49" fmla="*/ 6 h 54"/>
                  <a:gd name="T50" fmla="*/ 6 w 33"/>
                  <a:gd name="T51" fmla="*/ 2 h 54"/>
                  <a:gd name="T52" fmla="*/ 11 w 33"/>
                  <a:gd name="T53" fmla="*/ 0 h 54"/>
                  <a:gd name="T54" fmla="*/ 15 w 33"/>
                  <a:gd name="T55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3" h="54">
                    <a:moveTo>
                      <a:pt x="15" y="5"/>
                    </a:moveTo>
                    <a:lnTo>
                      <a:pt x="12" y="6"/>
                    </a:lnTo>
                    <a:lnTo>
                      <a:pt x="8" y="8"/>
                    </a:lnTo>
                    <a:lnTo>
                      <a:pt x="6" y="12"/>
                    </a:lnTo>
                    <a:lnTo>
                      <a:pt x="5" y="16"/>
                    </a:lnTo>
                    <a:lnTo>
                      <a:pt x="5" y="48"/>
                    </a:lnTo>
                    <a:lnTo>
                      <a:pt x="28" y="48"/>
                    </a:lnTo>
                    <a:lnTo>
                      <a:pt x="28" y="16"/>
                    </a:lnTo>
                    <a:lnTo>
                      <a:pt x="27" y="12"/>
                    </a:lnTo>
                    <a:lnTo>
                      <a:pt x="25" y="8"/>
                    </a:lnTo>
                    <a:lnTo>
                      <a:pt x="21" y="6"/>
                    </a:lnTo>
                    <a:lnTo>
                      <a:pt x="17" y="5"/>
                    </a:lnTo>
                    <a:lnTo>
                      <a:pt x="15" y="5"/>
                    </a:lnTo>
                    <a:close/>
                    <a:moveTo>
                      <a:pt x="15" y="0"/>
                    </a:moveTo>
                    <a:lnTo>
                      <a:pt x="17" y="0"/>
                    </a:lnTo>
                    <a:lnTo>
                      <a:pt x="22" y="0"/>
                    </a:lnTo>
                    <a:lnTo>
                      <a:pt x="27" y="2"/>
                    </a:lnTo>
                    <a:lnTo>
                      <a:pt x="30" y="6"/>
                    </a:lnTo>
                    <a:lnTo>
                      <a:pt x="32" y="11"/>
                    </a:lnTo>
                    <a:lnTo>
                      <a:pt x="33" y="16"/>
                    </a:lnTo>
                    <a:lnTo>
                      <a:pt x="33" y="54"/>
                    </a:lnTo>
                    <a:lnTo>
                      <a:pt x="0" y="54"/>
                    </a:lnTo>
                    <a:lnTo>
                      <a:pt x="0" y="16"/>
                    </a:lnTo>
                    <a:lnTo>
                      <a:pt x="0" y="11"/>
                    </a:lnTo>
                    <a:lnTo>
                      <a:pt x="2" y="6"/>
                    </a:lnTo>
                    <a:lnTo>
                      <a:pt x="6" y="2"/>
                    </a:lnTo>
                    <a:lnTo>
                      <a:pt x="11" y="0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153"/>
              <p:cNvSpPr>
                <a:spLocks noEditPoints="1"/>
              </p:cNvSpPr>
              <p:nvPr/>
            </p:nvSpPr>
            <p:spPr bwMode="auto">
              <a:xfrm>
                <a:off x="8589963" y="4883151"/>
                <a:ext cx="55563" cy="123825"/>
              </a:xfrm>
              <a:custGeom>
                <a:avLst/>
                <a:gdLst>
                  <a:gd name="T0" fmla="*/ 16 w 35"/>
                  <a:gd name="T1" fmla="*/ 6 h 78"/>
                  <a:gd name="T2" fmla="*/ 12 w 35"/>
                  <a:gd name="T3" fmla="*/ 7 h 78"/>
                  <a:gd name="T4" fmla="*/ 9 w 35"/>
                  <a:gd name="T5" fmla="*/ 10 h 78"/>
                  <a:gd name="T6" fmla="*/ 7 w 35"/>
                  <a:gd name="T7" fmla="*/ 13 h 78"/>
                  <a:gd name="T8" fmla="*/ 7 w 35"/>
                  <a:gd name="T9" fmla="*/ 16 h 78"/>
                  <a:gd name="T10" fmla="*/ 7 w 35"/>
                  <a:gd name="T11" fmla="*/ 72 h 78"/>
                  <a:gd name="T12" fmla="*/ 28 w 35"/>
                  <a:gd name="T13" fmla="*/ 72 h 78"/>
                  <a:gd name="T14" fmla="*/ 28 w 35"/>
                  <a:gd name="T15" fmla="*/ 16 h 78"/>
                  <a:gd name="T16" fmla="*/ 27 w 35"/>
                  <a:gd name="T17" fmla="*/ 13 h 78"/>
                  <a:gd name="T18" fmla="*/ 25 w 35"/>
                  <a:gd name="T19" fmla="*/ 10 h 78"/>
                  <a:gd name="T20" fmla="*/ 22 w 35"/>
                  <a:gd name="T21" fmla="*/ 7 h 78"/>
                  <a:gd name="T22" fmla="*/ 19 w 35"/>
                  <a:gd name="T23" fmla="*/ 6 h 78"/>
                  <a:gd name="T24" fmla="*/ 16 w 35"/>
                  <a:gd name="T25" fmla="*/ 6 h 78"/>
                  <a:gd name="T26" fmla="*/ 16 w 35"/>
                  <a:gd name="T27" fmla="*/ 0 h 78"/>
                  <a:gd name="T28" fmla="*/ 19 w 35"/>
                  <a:gd name="T29" fmla="*/ 0 h 78"/>
                  <a:gd name="T30" fmla="*/ 23 w 35"/>
                  <a:gd name="T31" fmla="*/ 1 h 78"/>
                  <a:gd name="T32" fmla="*/ 28 w 35"/>
                  <a:gd name="T33" fmla="*/ 3 h 78"/>
                  <a:gd name="T34" fmla="*/ 32 w 35"/>
                  <a:gd name="T35" fmla="*/ 7 h 78"/>
                  <a:gd name="T36" fmla="*/ 34 w 35"/>
                  <a:gd name="T37" fmla="*/ 12 h 78"/>
                  <a:gd name="T38" fmla="*/ 35 w 35"/>
                  <a:gd name="T39" fmla="*/ 16 h 78"/>
                  <a:gd name="T40" fmla="*/ 35 w 35"/>
                  <a:gd name="T41" fmla="*/ 78 h 78"/>
                  <a:gd name="T42" fmla="*/ 0 w 35"/>
                  <a:gd name="T43" fmla="*/ 78 h 78"/>
                  <a:gd name="T44" fmla="*/ 0 w 35"/>
                  <a:gd name="T45" fmla="*/ 16 h 78"/>
                  <a:gd name="T46" fmla="*/ 1 w 35"/>
                  <a:gd name="T47" fmla="*/ 12 h 78"/>
                  <a:gd name="T48" fmla="*/ 3 w 35"/>
                  <a:gd name="T49" fmla="*/ 7 h 78"/>
                  <a:gd name="T50" fmla="*/ 7 w 35"/>
                  <a:gd name="T51" fmla="*/ 3 h 78"/>
                  <a:gd name="T52" fmla="*/ 11 w 35"/>
                  <a:gd name="T53" fmla="*/ 1 h 78"/>
                  <a:gd name="T54" fmla="*/ 16 w 35"/>
                  <a:gd name="T55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" h="78">
                    <a:moveTo>
                      <a:pt x="16" y="6"/>
                    </a:moveTo>
                    <a:lnTo>
                      <a:pt x="12" y="7"/>
                    </a:lnTo>
                    <a:lnTo>
                      <a:pt x="9" y="10"/>
                    </a:lnTo>
                    <a:lnTo>
                      <a:pt x="7" y="13"/>
                    </a:lnTo>
                    <a:lnTo>
                      <a:pt x="7" y="16"/>
                    </a:lnTo>
                    <a:lnTo>
                      <a:pt x="7" y="72"/>
                    </a:lnTo>
                    <a:lnTo>
                      <a:pt x="28" y="72"/>
                    </a:lnTo>
                    <a:lnTo>
                      <a:pt x="28" y="16"/>
                    </a:lnTo>
                    <a:lnTo>
                      <a:pt x="27" y="13"/>
                    </a:lnTo>
                    <a:lnTo>
                      <a:pt x="25" y="10"/>
                    </a:lnTo>
                    <a:lnTo>
                      <a:pt x="22" y="7"/>
                    </a:lnTo>
                    <a:lnTo>
                      <a:pt x="19" y="6"/>
                    </a:lnTo>
                    <a:lnTo>
                      <a:pt x="16" y="6"/>
                    </a:lnTo>
                    <a:close/>
                    <a:moveTo>
                      <a:pt x="16" y="0"/>
                    </a:moveTo>
                    <a:lnTo>
                      <a:pt x="19" y="0"/>
                    </a:lnTo>
                    <a:lnTo>
                      <a:pt x="23" y="1"/>
                    </a:lnTo>
                    <a:lnTo>
                      <a:pt x="28" y="3"/>
                    </a:lnTo>
                    <a:lnTo>
                      <a:pt x="32" y="7"/>
                    </a:lnTo>
                    <a:lnTo>
                      <a:pt x="34" y="12"/>
                    </a:lnTo>
                    <a:lnTo>
                      <a:pt x="35" y="16"/>
                    </a:lnTo>
                    <a:lnTo>
                      <a:pt x="35" y="78"/>
                    </a:lnTo>
                    <a:lnTo>
                      <a:pt x="0" y="78"/>
                    </a:lnTo>
                    <a:lnTo>
                      <a:pt x="0" y="16"/>
                    </a:lnTo>
                    <a:lnTo>
                      <a:pt x="1" y="12"/>
                    </a:lnTo>
                    <a:lnTo>
                      <a:pt x="3" y="7"/>
                    </a:lnTo>
                    <a:lnTo>
                      <a:pt x="7" y="3"/>
                    </a:lnTo>
                    <a:lnTo>
                      <a:pt x="11" y="1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154"/>
              <p:cNvSpPr>
                <a:spLocks noEditPoints="1"/>
              </p:cNvSpPr>
              <p:nvPr/>
            </p:nvSpPr>
            <p:spPr bwMode="auto">
              <a:xfrm>
                <a:off x="8662988" y="4846638"/>
                <a:ext cx="52388" cy="160338"/>
              </a:xfrm>
              <a:custGeom>
                <a:avLst/>
                <a:gdLst>
                  <a:gd name="T0" fmla="*/ 16 w 33"/>
                  <a:gd name="T1" fmla="*/ 7 h 101"/>
                  <a:gd name="T2" fmla="*/ 12 w 33"/>
                  <a:gd name="T3" fmla="*/ 8 h 101"/>
                  <a:gd name="T4" fmla="*/ 8 w 33"/>
                  <a:gd name="T5" fmla="*/ 10 h 101"/>
                  <a:gd name="T6" fmla="*/ 6 w 33"/>
                  <a:gd name="T7" fmla="*/ 13 h 101"/>
                  <a:gd name="T8" fmla="*/ 5 w 33"/>
                  <a:gd name="T9" fmla="*/ 16 h 101"/>
                  <a:gd name="T10" fmla="*/ 5 w 33"/>
                  <a:gd name="T11" fmla="*/ 95 h 101"/>
                  <a:gd name="T12" fmla="*/ 28 w 33"/>
                  <a:gd name="T13" fmla="*/ 95 h 101"/>
                  <a:gd name="T14" fmla="*/ 28 w 33"/>
                  <a:gd name="T15" fmla="*/ 16 h 101"/>
                  <a:gd name="T16" fmla="*/ 27 w 33"/>
                  <a:gd name="T17" fmla="*/ 13 h 101"/>
                  <a:gd name="T18" fmla="*/ 25 w 33"/>
                  <a:gd name="T19" fmla="*/ 10 h 101"/>
                  <a:gd name="T20" fmla="*/ 21 w 33"/>
                  <a:gd name="T21" fmla="*/ 8 h 101"/>
                  <a:gd name="T22" fmla="*/ 17 w 33"/>
                  <a:gd name="T23" fmla="*/ 7 h 101"/>
                  <a:gd name="T24" fmla="*/ 16 w 33"/>
                  <a:gd name="T25" fmla="*/ 7 h 101"/>
                  <a:gd name="T26" fmla="*/ 16 w 33"/>
                  <a:gd name="T27" fmla="*/ 0 h 101"/>
                  <a:gd name="T28" fmla="*/ 17 w 33"/>
                  <a:gd name="T29" fmla="*/ 0 h 101"/>
                  <a:gd name="T30" fmla="*/ 23 w 33"/>
                  <a:gd name="T31" fmla="*/ 1 h 101"/>
                  <a:gd name="T32" fmla="*/ 27 w 33"/>
                  <a:gd name="T33" fmla="*/ 3 h 101"/>
                  <a:gd name="T34" fmla="*/ 30 w 33"/>
                  <a:gd name="T35" fmla="*/ 8 h 101"/>
                  <a:gd name="T36" fmla="*/ 32 w 33"/>
                  <a:gd name="T37" fmla="*/ 12 h 101"/>
                  <a:gd name="T38" fmla="*/ 33 w 33"/>
                  <a:gd name="T39" fmla="*/ 16 h 101"/>
                  <a:gd name="T40" fmla="*/ 33 w 33"/>
                  <a:gd name="T41" fmla="*/ 101 h 101"/>
                  <a:gd name="T42" fmla="*/ 0 w 33"/>
                  <a:gd name="T43" fmla="*/ 101 h 101"/>
                  <a:gd name="T44" fmla="*/ 0 w 33"/>
                  <a:gd name="T45" fmla="*/ 16 h 101"/>
                  <a:gd name="T46" fmla="*/ 0 w 33"/>
                  <a:gd name="T47" fmla="*/ 12 h 101"/>
                  <a:gd name="T48" fmla="*/ 2 w 33"/>
                  <a:gd name="T49" fmla="*/ 8 h 101"/>
                  <a:gd name="T50" fmla="*/ 6 w 33"/>
                  <a:gd name="T51" fmla="*/ 3 h 101"/>
                  <a:gd name="T52" fmla="*/ 11 w 33"/>
                  <a:gd name="T53" fmla="*/ 1 h 101"/>
                  <a:gd name="T54" fmla="*/ 16 w 33"/>
                  <a:gd name="T55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3" h="101">
                    <a:moveTo>
                      <a:pt x="16" y="7"/>
                    </a:moveTo>
                    <a:lnTo>
                      <a:pt x="12" y="8"/>
                    </a:lnTo>
                    <a:lnTo>
                      <a:pt x="8" y="10"/>
                    </a:lnTo>
                    <a:lnTo>
                      <a:pt x="6" y="13"/>
                    </a:lnTo>
                    <a:lnTo>
                      <a:pt x="5" y="16"/>
                    </a:lnTo>
                    <a:lnTo>
                      <a:pt x="5" y="95"/>
                    </a:lnTo>
                    <a:lnTo>
                      <a:pt x="28" y="95"/>
                    </a:lnTo>
                    <a:lnTo>
                      <a:pt x="28" y="16"/>
                    </a:lnTo>
                    <a:lnTo>
                      <a:pt x="27" y="13"/>
                    </a:lnTo>
                    <a:lnTo>
                      <a:pt x="25" y="10"/>
                    </a:lnTo>
                    <a:lnTo>
                      <a:pt x="21" y="8"/>
                    </a:lnTo>
                    <a:lnTo>
                      <a:pt x="17" y="7"/>
                    </a:lnTo>
                    <a:lnTo>
                      <a:pt x="16" y="7"/>
                    </a:lnTo>
                    <a:close/>
                    <a:moveTo>
                      <a:pt x="16" y="0"/>
                    </a:moveTo>
                    <a:lnTo>
                      <a:pt x="17" y="0"/>
                    </a:lnTo>
                    <a:lnTo>
                      <a:pt x="23" y="1"/>
                    </a:lnTo>
                    <a:lnTo>
                      <a:pt x="27" y="3"/>
                    </a:lnTo>
                    <a:lnTo>
                      <a:pt x="30" y="8"/>
                    </a:lnTo>
                    <a:lnTo>
                      <a:pt x="32" y="12"/>
                    </a:lnTo>
                    <a:lnTo>
                      <a:pt x="33" y="16"/>
                    </a:lnTo>
                    <a:lnTo>
                      <a:pt x="33" y="101"/>
                    </a:lnTo>
                    <a:lnTo>
                      <a:pt x="0" y="101"/>
                    </a:lnTo>
                    <a:lnTo>
                      <a:pt x="0" y="16"/>
                    </a:lnTo>
                    <a:lnTo>
                      <a:pt x="0" y="12"/>
                    </a:lnTo>
                    <a:lnTo>
                      <a:pt x="2" y="8"/>
                    </a:lnTo>
                    <a:lnTo>
                      <a:pt x="6" y="3"/>
                    </a:lnTo>
                    <a:lnTo>
                      <a:pt x="11" y="1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155"/>
              <p:cNvSpPr>
                <a:spLocks noEditPoints="1"/>
              </p:cNvSpPr>
              <p:nvPr/>
            </p:nvSpPr>
            <p:spPr bwMode="auto">
              <a:xfrm>
                <a:off x="8732838" y="4810126"/>
                <a:ext cx="55563" cy="196850"/>
              </a:xfrm>
              <a:custGeom>
                <a:avLst/>
                <a:gdLst>
                  <a:gd name="T0" fmla="*/ 17 w 35"/>
                  <a:gd name="T1" fmla="*/ 6 h 124"/>
                  <a:gd name="T2" fmla="*/ 12 w 35"/>
                  <a:gd name="T3" fmla="*/ 7 h 124"/>
                  <a:gd name="T4" fmla="*/ 9 w 35"/>
                  <a:gd name="T5" fmla="*/ 9 h 124"/>
                  <a:gd name="T6" fmla="*/ 7 w 35"/>
                  <a:gd name="T7" fmla="*/ 12 h 124"/>
                  <a:gd name="T8" fmla="*/ 7 w 35"/>
                  <a:gd name="T9" fmla="*/ 17 h 124"/>
                  <a:gd name="T10" fmla="*/ 7 w 35"/>
                  <a:gd name="T11" fmla="*/ 118 h 124"/>
                  <a:gd name="T12" fmla="*/ 28 w 35"/>
                  <a:gd name="T13" fmla="*/ 118 h 124"/>
                  <a:gd name="T14" fmla="*/ 28 w 35"/>
                  <a:gd name="T15" fmla="*/ 17 h 124"/>
                  <a:gd name="T16" fmla="*/ 27 w 35"/>
                  <a:gd name="T17" fmla="*/ 12 h 124"/>
                  <a:gd name="T18" fmla="*/ 25 w 35"/>
                  <a:gd name="T19" fmla="*/ 9 h 124"/>
                  <a:gd name="T20" fmla="*/ 22 w 35"/>
                  <a:gd name="T21" fmla="*/ 7 h 124"/>
                  <a:gd name="T22" fmla="*/ 19 w 35"/>
                  <a:gd name="T23" fmla="*/ 6 h 124"/>
                  <a:gd name="T24" fmla="*/ 17 w 35"/>
                  <a:gd name="T25" fmla="*/ 6 h 124"/>
                  <a:gd name="T26" fmla="*/ 17 w 35"/>
                  <a:gd name="T27" fmla="*/ 0 h 124"/>
                  <a:gd name="T28" fmla="*/ 19 w 35"/>
                  <a:gd name="T29" fmla="*/ 0 h 124"/>
                  <a:gd name="T30" fmla="*/ 24 w 35"/>
                  <a:gd name="T31" fmla="*/ 0 h 124"/>
                  <a:gd name="T32" fmla="*/ 28 w 35"/>
                  <a:gd name="T33" fmla="*/ 2 h 124"/>
                  <a:gd name="T34" fmla="*/ 32 w 35"/>
                  <a:gd name="T35" fmla="*/ 7 h 124"/>
                  <a:gd name="T36" fmla="*/ 34 w 35"/>
                  <a:gd name="T37" fmla="*/ 11 h 124"/>
                  <a:gd name="T38" fmla="*/ 35 w 35"/>
                  <a:gd name="T39" fmla="*/ 17 h 124"/>
                  <a:gd name="T40" fmla="*/ 35 w 35"/>
                  <a:gd name="T41" fmla="*/ 124 h 124"/>
                  <a:gd name="T42" fmla="*/ 0 w 35"/>
                  <a:gd name="T43" fmla="*/ 124 h 124"/>
                  <a:gd name="T44" fmla="*/ 0 w 35"/>
                  <a:gd name="T45" fmla="*/ 17 h 124"/>
                  <a:gd name="T46" fmla="*/ 1 w 35"/>
                  <a:gd name="T47" fmla="*/ 11 h 124"/>
                  <a:gd name="T48" fmla="*/ 4 w 35"/>
                  <a:gd name="T49" fmla="*/ 7 h 124"/>
                  <a:gd name="T50" fmla="*/ 7 w 35"/>
                  <a:gd name="T51" fmla="*/ 2 h 124"/>
                  <a:gd name="T52" fmla="*/ 11 w 35"/>
                  <a:gd name="T53" fmla="*/ 0 h 124"/>
                  <a:gd name="T54" fmla="*/ 17 w 35"/>
                  <a:gd name="T55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" h="124">
                    <a:moveTo>
                      <a:pt x="17" y="6"/>
                    </a:moveTo>
                    <a:lnTo>
                      <a:pt x="12" y="7"/>
                    </a:lnTo>
                    <a:lnTo>
                      <a:pt x="9" y="9"/>
                    </a:lnTo>
                    <a:lnTo>
                      <a:pt x="7" y="12"/>
                    </a:lnTo>
                    <a:lnTo>
                      <a:pt x="7" y="17"/>
                    </a:lnTo>
                    <a:lnTo>
                      <a:pt x="7" y="118"/>
                    </a:lnTo>
                    <a:lnTo>
                      <a:pt x="28" y="118"/>
                    </a:lnTo>
                    <a:lnTo>
                      <a:pt x="28" y="17"/>
                    </a:lnTo>
                    <a:lnTo>
                      <a:pt x="27" y="12"/>
                    </a:lnTo>
                    <a:lnTo>
                      <a:pt x="25" y="9"/>
                    </a:lnTo>
                    <a:lnTo>
                      <a:pt x="22" y="7"/>
                    </a:lnTo>
                    <a:lnTo>
                      <a:pt x="19" y="6"/>
                    </a:lnTo>
                    <a:lnTo>
                      <a:pt x="17" y="6"/>
                    </a:lnTo>
                    <a:close/>
                    <a:moveTo>
                      <a:pt x="17" y="0"/>
                    </a:moveTo>
                    <a:lnTo>
                      <a:pt x="19" y="0"/>
                    </a:lnTo>
                    <a:lnTo>
                      <a:pt x="24" y="0"/>
                    </a:lnTo>
                    <a:lnTo>
                      <a:pt x="28" y="2"/>
                    </a:lnTo>
                    <a:lnTo>
                      <a:pt x="32" y="7"/>
                    </a:lnTo>
                    <a:lnTo>
                      <a:pt x="34" y="11"/>
                    </a:lnTo>
                    <a:lnTo>
                      <a:pt x="35" y="17"/>
                    </a:lnTo>
                    <a:lnTo>
                      <a:pt x="35" y="124"/>
                    </a:lnTo>
                    <a:lnTo>
                      <a:pt x="0" y="124"/>
                    </a:lnTo>
                    <a:lnTo>
                      <a:pt x="0" y="17"/>
                    </a:lnTo>
                    <a:lnTo>
                      <a:pt x="1" y="11"/>
                    </a:lnTo>
                    <a:lnTo>
                      <a:pt x="4" y="7"/>
                    </a:lnTo>
                    <a:lnTo>
                      <a:pt x="7" y="2"/>
                    </a:lnTo>
                    <a:lnTo>
                      <a:pt x="11" y="0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156"/>
              <p:cNvSpPr>
                <a:spLocks noEditPoints="1"/>
              </p:cNvSpPr>
              <p:nvPr/>
            </p:nvSpPr>
            <p:spPr bwMode="auto">
              <a:xfrm>
                <a:off x="8418513" y="4619626"/>
                <a:ext cx="469900" cy="552450"/>
              </a:xfrm>
              <a:custGeom>
                <a:avLst/>
                <a:gdLst>
                  <a:gd name="T0" fmla="*/ 82 w 296"/>
                  <a:gd name="T1" fmla="*/ 330 h 348"/>
                  <a:gd name="T2" fmla="*/ 80 w 296"/>
                  <a:gd name="T3" fmla="*/ 335 h 348"/>
                  <a:gd name="T4" fmla="*/ 84 w 296"/>
                  <a:gd name="T5" fmla="*/ 342 h 348"/>
                  <a:gd name="T6" fmla="*/ 211 w 296"/>
                  <a:gd name="T7" fmla="*/ 342 h 348"/>
                  <a:gd name="T8" fmla="*/ 216 w 296"/>
                  <a:gd name="T9" fmla="*/ 335 h 348"/>
                  <a:gd name="T10" fmla="*/ 213 w 296"/>
                  <a:gd name="T11" fmla="*/ 330 h 348"/>
                  <a:gd name="T12" fmla="*/ 86 w 296"/>
                  <a:gd name="T13" fmla="*/ 328 h 348"/>
                  <a:gd name="T14" fmla="*/ 183 w 296"/>
                  <a:gd name="T15" fmla="*/ 321 h 348"/>
                  <a:gd name="T16" fmla="*/ 29 w 296"/>
                  <a:gd name="T17" fmla="*/ 109 h 348"/>
                  <a:gd name="T18" fmla="*/ 267 w 296"/>
                  <a:gd name="T19" fmla="*/ 109 h 348"/>
                  <a:gd name="T20" fmla="*/ 137 w 296"/>
                  <a:gd name="T21" fmla="*/ 143 h 348"/>
                  <a:gd name="T22" fmla="*/ 88 w 296"/>
                  <a:gd name="T23" fmla="*/ 121 h 348"/>
                  <a:gd name="T24" fmla="*/ 39 w 296"/>
                  <a:gd name="T25" fmla="*/ 109 h 348"/>
                  <a:gd name="T26" fmla="*/ 10 w 296"/>
                  <a:gd name="T27" fmla="*/ 92 h 348"/>
                  <a:gd name="T28" fmla="*/ 6 w 296"/>
                  <a:gd name="T29" fmla="*/ 99 h 348"/>
                  <a:gd name="T30" fmla="*/ 7 w 296"/>
                  <a:gd name="T31" fmla="*/ 271 h 348"/>
                  <a:gd name="T32" fmla="*/ 283 w 296"/>
                  <a:gd name="T33" fmla="*/ 273 h 348"/>
                  <a:gd name="T34" fmla="*/ 289 w 296"/>
                  <a:gd name="T35" fmla="*/ 269 h 348"/>
                  <a:gd name="T36" fmla="*/ 289 w 296"/>
                  <a:gd name="T37" fmla="*/ 95 h 348"/>
                  <a:gd name="T38" fmla="*/ 283 w 296"/>
                  <a:gd name="T39" fmla="*/ 91 h 348"/>
                  <a:gd name="T40" fmla="*/ 147 w 296"/>
                  <a:gd name="T41" fmla="*/ 104 h 348"/>
                  <a:gd name="T42" fmla="*/ 23 w 296"/>
                  <a:gd name="T43" fmla="*/ 261 h 348"/>
                  <a:gd name="T44" fmla="*/ 22 w 296"/>
                  <a:gd name="T45" fmla="*/ 97 h 348"/>
                  <a:gd name="T46" fmla="*/ 88 w 296"/>
                  <a:gd name="T47" fmla="*/ 5 h 348"/>
                  <a:gd name="T48" fmla="*/ 33 w 296"/>
                  <a:gd name="T49" fmla="*/ 21 h 348"/>
                  <a:gd name="T50" fmla="*/ 10 w 296"/>
                  <a:gd name="T51" fmla="*/ 60 h 348"/>
                  <a:gd name="T52" fmla="*/ 33 w 296"/>
                  <a:gd name="T53" fmla="*/ 99 h 348"/>
                  <a:gd name="T54" fmla="*/ 88 w 296"/>
                  <a:gd name="T55" fmla="*/ 115 h 348"/>
                  <a:gd name="T56" fmla="*/ 105 w 296"/>
                  <a:gd name="T57" fmla="*/ 114 h 348"/>
                  <a:gd name="T58" fmla="*/ 129 w 296"/>
                  <a:gd name="T59" fmla="*/ 107 h 348"/>
                  <a:gd name="T60" fmla="*/ 164 w 296"/>
                  <a:gd name="T61" fmla="*/ 75 h 348"/>
                  <a:gd name="T62" fmla="*/ 155 w 296"/>
                  <a:gd name="T63" fmla="*/ 32 h 348"/>
                  <a:gd name="T64" fmla="*/ 108 w 296"/>
                  <a:gd name="T65" fmla="*/ 7 h 348"/>
                  <a:gd name="T66" fmla="*/ 110 w 296"/>
                  <a:gd name="T67" fmla="*/ 2 h 348"/>
                  <a:gd name="T68" fmla="*/ 160 w 296"/>
                  <a:gd name="T69" fmla="*/ 29 h 348"/>
                  <a:gd name="T70" fmla="*/ 170 w 296"/>
                  <a:gd name="T71" fmla="*/ 74 h 348"/>
                  <a:gd name="T72" fmla="*/ 287 w 296"/>
                  <a:gd name="T73" fmla="*/ 85 h 348"/>
                  <a:gd name="T74" fmla="*/ 295 w 296"/>
                  <a:gd name="T75" fmla="*/ 94 h 348"/>
                  <a:gd name="T76" fmla="*/ 295 w 296"/>
                  <a:gd name="T77" fmla="*/ 270 h 348"/>
                  <a:gd name="T78" fmla="*/ 287 w 296"/>
                  <a:gd name="T79" fmla="*/ 279 h 348"/>
                  <a:gd name="T80" fmla="*/ 190 w 296"/>
                  <a:gd name="T81" fmla="*/ 321 h 348"/>
                  <a:gd name="T82" fmla="*/ 217 w 296"/>
                  <a:gd name="T83" fmla="*/ 323 h 348"/>
                  <a:gd name="T84" fmla="*/ 222 w 296"/>
                  <a:gd name="T85" fmla="*/ 334 h 348"/>
                  <a:gd name="T86" fmla="*/ 219 w 296"/>
                  <a:gd name="T87" fmla="*/ 343 h 348"/>
                  <a:gd name="T88" fmla="*/ 209 w 296"/>
                  <a:gd name="T89" fmla="*/ 348 h 348"/>
                  <a:gd name="T90" fmla="*/ 79 w 296"/>
                  <a:gd name="T91" fmla="*/ 346 h 348"/>
                  <a:gd name="T92" fmla="*/ 73 w 296"/>
                  <a:gd name="T93" fmla="*/ 335 h 348"/>
                  <a:gd name="T94" fmla="*/ 77 w 296"/>
                  <a:gd name="T95" fmla="*/ 327 h 348"/>
                  <a:gd name="T96" fmla="*/ 86 w 296"/>
                  <a:gd name="T97" fmla="*/ 321 h 348"/>
                  <a:gd name="T98" fmla="*/ 13 w 296"/>
                  <a:gd name="T99" fmla="*/ 279 h 348"/>
                  <a:gd name="T100" fmla="*/ 2 w 296"/>
                  <a:gd name="T101" fmla="*/ 274 h 348"/>
                  <a:gd name="T102" fmla="*/ 0 w 296"/>
                  <a:gd name="T103" fmla="*/ 99 h 348"/>
                  <a:gd name="T104" fmla="*/ 5 w 296"/>
                  <a:gd name="T105" fmla="*/ 88 h 348"/>
                  <a:gd name="T106" fmla="*/ 6 w 296"/>
                  <a:gd name="T107" fmla="*/ 74 h 348"/>
                  <a:gd name="T108" fmla="*/ 16 w 296"/>
                  <a:gd name="T109" fmla="*/ 29 h 348"/>
                  <a:gd name="T110" fmla="*/ 66 w 296"/>
                  <a:gd name="T111" fmla="*/ 2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96" h="348">
                    <a:moveTo>
                      <a:pt x="86" y="328"/>
                    </a:moveTo>
                    <a:lnTo>
                      <a:pt x="84" y="328"/>
                    </a:lnTo>
                    <a:lnTo>
                      <a:pt x="82" y="330"/>
                    </a:lnTo>
                    <a:lnTo>
                      <a:pt x="80" y="332"/>
                    </a:lnTo>
                    <a:lnTo>
                      <a:pt x="80" y="334"/>
                    </a:lnTo>
                    <a:lnTo>
                      <a:pt x="80" y="335"/>
                    </a:lnTo>
                    <a:lnTo>
                      <a:pt x="80" y="339"/>
                    </a:lnTo>
                    <a:lnTo>
                      <a:pt x="82" y="341"/>
                    </a:lnTo>
                    <a:lnTo>
                      <a:pt x="84" y="342"/>
                    </a:lnTo>
                    <a:lnTo>
                      <a:pt x="86" y="343"/>
                    </a:lnTo>
                    <a:lnTo>
                      <a:pt x="209" y="343"/>
                    </a:lnTo>
                    <a:lnTo>
                      <a:pt x="211" y="342"/>
                    </a:lnTo>
                    <a:lnTo>
                      <a:pt x="213" y="341"/>
                    </a:lnTo>
                    <a:lnTo>
                      <a:pt x="216" y="339"/>
                    </a:lnTo>
                    <a:lnTo>
                      <a:pt x="216" y="335"/>
                    </a:lnTo>
                    <a:lnTo>
                      <a:pt x="216" y="334"/>
                    </a:lnTo>
                    <a:lnTo>
                      <a:pt x="216" y="332"/>
                    </a:lnTo>
                    <a:lnTo>
                      <a:pt x="213" y="330"/>
                    </a:lnTo>
                    <a:lnTo>
                      <a:pt x="211" y="328"/>
                    </a:lnTo>
                    <a:lnTo>
                      <a:pt x="209" y="328"/>
                    </a:lnTo>
                    <a:lnTo>
                      <a:pt x="86" y="328"/>
                    </a:lnTo>
                    <a:close/>
                    <a:moveTo>
                      <a:pt x="113" y="279"/>
                    </a:moveTo>
                    <a:lnTo>
                      <a:pt x="113" y="321"/>
                    </a:lnTo>
                    <a:lnTo>
                      <a:pt x="183" y="321"/>
                    </a:lnTo>
                    <a:lnTo>
                      <a:pt x="183" y="279"/>
                    </a:lnTo>
                    <a:lnTo>
                      <a:pt x="113" y="279"/>
                    </a:lnTo>
                    <a:close/>
                    <a:moveTo>
                      <a:pt x="29" y="109"/>
                    </a:moveTo>
                    <a:lnTo>
                      <a:pt x="29" y="255"/>
                    </a:lnTo>
                    <a:lnTo>
                      <a:pt x="267" y="255"/>
                    </a:lnTo>
                    <a:lnTo>
                      <a:pt x="267" y="109"/>
                    </a:lnTo>
                    <a:lnTo>
                      <a:pt x="137" y="109"/>
                    </a:lnTo>
                    <a:lnTo>
                      <a:pt x="133" y="112"/>
                    </a:lnTo>
                    <a:lnTo>
                      <a:pt x="137" y="143"/>
                    </a:lnTo>
                    <a:lnTo>
                      <a:pt x="104" y="120"/>
                    </a:lnTo>
                    <a:lnTo>
                      <a:pt x="95" y="121"/>
                    </a:lnTo>
                    <a:lnTo>
                      <a:pt x="88" y="121"/>
                    </a:lnTo>
                    <a:lnTo>
                      <a:pt x="70" y="120"/>
                    </a:lnTo>
                    <a:lnTo>
                      <a:pt x="54" y="116"/>
                    </a:lnTo>
                    <a:lnTo>
                      <a:pt x="39" y="109"/>
                    </a:lnTo>
                    <a:lnTo>
                      <a:pt x="29" y="109"/>
                    </a:lnTo>
                    <a:close/>
                    <a:moveTo>
                      <a:pt x="13" y="91"/>
                    </a:moveTo>
                    <a:lnTo>
                      <a:pt x="10" y="92"/>
                    </a:lnTo>
                    <a:lnTo>
                      <a:pt x="7" y="93"/>
                    </a:lnTo>
                    <a:lnTo>
                      <a:pt x="6" y="95"/>
                    </a:lnTo>
                    <a:lnTo>
                      <a:pt x="6" y="99"/>
                    </a:lnTo>
                    <a:lnTo>
                      <a:pt x="6" y="266"/>
                    </a:lnTo>
                    <a:lnTo>
                      <a:pt x="6" y="269"/>
                    </a:lnTo>
                    <a:lnTo>
                      <a:pt x="7" y="271"/>
                    </a:lnTo>
                    <a:lnTo>
                      <a:pt x="10" y="272"/>
                    </a:lnTo>
                    <a:lnTo>
                      <a:pt x="13" y="273"/>
                    </a:lnTo>
                    <a:lnTo>
                      <a:pt x="283" y="273"/>
                    </a:lnTo>
                    <a:lnTo>
                      <a:pt x="285" y="272"/>
                    </a:lnTo>
                    <a:lnTo>
                      <a:pt x="287" y="271"/>
                    </a:lnTo>
                    <a:lnTo>
                      <a:pt x="289" y="269"/>
                    </a:lnTo>
                    <a:lnTo>
                      <a:pt x="289" y="266"/>
                    </a:lnTo>
                    <a:lnTo>
                      <a:pt x="289" y="99"/>
                    </a:lnTo>
                    <a:lnTo>
                      <a:pt x="289" y="95"/>
                    </a:lnTo>
                    <a:lnTo>
                      <a:pt x="287" y="93"/>
                    </a:lnTo>
                    <a:lnTo>
                      <a:pt x="285" y="92"/>
                    </a:lnTo>
                    <a:lnTo>
                      <a:pt x="283" y="91"/>
                    </a:lnTo>
                    <a:lnTo>
                      <a:pt x="160" y="91"/>
                    </a:lnTo>
                    <a:lnTo>
                      <a:pt x="154" y="97"/>
                    </a:lnTo>
                    <a:lnTo>
                      <a:pt x="147" y="104"/>
                    </a:lnTo>
                    <a:lnTo>
                      <a:pt x="272" y="104"/>
                    </a:lnTo>
                    <a:lnTo>
                      <a:pt x="272" y="261"/>
                    </a:lnTo>
                    <a:lnTo>
                      <a:pt x="23" y="261"/>
                    </a:lnTo>
                    <a:lnTo>
                      <a:pt x="23" y="104"/>
                    </a:lnTo>
                    <a:lnTo>
                      <a:pt x="29" y="104"/>
                    </a:lnTo>
                    <a:lnTo>
                      <a:pt x="22" y="97"/>
                    </a:lnTo>
                    <a:lnTo>
                      <a:pt x="16" y="91"/>
                    </a:lnTo>
                    <a:lnTo>
                      <a:pt x="13" y="91"/>
                    </a:lnTo>
                    <a:close/>
                    <a:moveTo>
                      <a:pt x="88" y="5"/>
                    </a:moveTo>
                    <a:lnTo>
                      <a:pt x="67" y="7"/>
                    </a:lnTo>
                    <a:lnTo>
                      <a:pt x="48" y="13"/>
                    </a:lnTo>
                    <a:lnTo>
                      <a:pt x="33" y="21"/>
                    </a:lnTo>
                    <a:lnTo>
                      <a:pt x="21" y="32"/>
                    </a:lnTo>
                    <a:lnTo>
                      <a:pt x="13" y="45"/>
                    </a:lnTo>
                    <a:lnTo>
                      <a:pt x="10" y="60"/>
                    </a:lnTo>
                    <a:lnTo>
                      <a:pt x="13" y="75"/>
                    </a:lnTo>
                    <a:lnTo>
                      <a:pt x="21" y="88"/>
                    </a:lnTo>
                    <a:lnTo>
                      <a:pt x="33" y="99"/>
                    </a:lnTo>
                    <a:lnTo>
                      <a:pt x="48" y="107"/>
                    </a:lnTo>
                    <a:lnTo>
                      <a:pt x="67" y="113"/>
                    </a:lnTo>
                    <a:lnTo>
                      <a:pt x="88" y="115"/>
                    </a:lnTo>
                    <a:lnTo>
                      <a:pt x="96" y="115"/>
                    </a:lnTo>
                    <a:lnTo>
                      <a:pt x="104" y="114"/>
                    </a:lnTo>
                    <a:lnTo>
                      <a:pt x="105" y="114"/>
                    </a:lnTo>
                    <a:lnTo>
                      <a:pt x="130" y="131"/>
                    </a:lnTo>
                    <a:lnTo>
                      <a:pt x="127" y="108"/>
                    </a:lnTo>
                    <a:lnTo>
                      <a:pt x="129" y="107"/>
                    </a:lnTo>
                    <a:lnTo>
                      <a:pt x="144" y="99"/>
                    </a:lnTo>
                    <a:lnTo>
                      <a:pt x="156" y="87"/>
                    </a:lnTo>
                    <a:lnTo>
                      <a:pt x="164" y="75"/>
                    </a:lnTo>
                    <a:lnTo>
                      <a:pt x="166" y="60"/>
                    </a:lnTo>
                    <a:lnTo>
                      <a:pt x="162" y="45"/>
                    </a:lnTo>
                    <a:lnTo>
                      <a:pt x="155" y="32"/>
                    </a:lnTo>
                    <a:lnTo>
                      <a:pt x="143" y="21"/>
                    </a:lnTo>
                    <a:lnTo>
                      <a:pt x="127" y="13"/>
                    </a:lnTo>
                    <a:lnTo>
                      <a:pt x="108" y="7"/>
                    </a:lnTo>
                    <a:lnTo>
                      <a:pt x="88" y="5"/>
                    </a:lnTo>
                    <a:close/>
                    <a:moveTo>
                      <a:pt x="88" y="0"/>
                    </a:moveTo>
                    <a:lnTo>
                      <a:pt x="110" y="2"/>
                    </a:lnTo>
                    <a:lnTo>
                      <a:pt x="130" y="7"/>
                    </a:lnTo>
                    <a:lnTo>
                      <a:pt x="147" y="17"/>
                    </a:lnTo>
                    <a:lnTo>
                      <a:pt x="160" y="29"/>
                    </a:lnTo>
                    <a:lnTo>
                      <a:pt x="169" y="44"/>
                    </a:lnTo>
                    <a:lnTo>
                      <a:pt x="171" y="60"/>
                    </a:lnTo>
                    <a:lnTo>
                      <a:pt x="170" y="74"/>
                    </a:lnTo>
                    <a:lnTo>
                      <a:pt x="165" y="85"/>
                    </a:lnTo>
                    <a:lnTo>
                      <a:pt x="283" y="85"/>
                    </a:lnTo>
                    <a:lnTo>
                      <a:pt x="287" y="85"/>
                    </a:lnTo>
                    <a:lnTo>
                      <a:pt x="291" y="88"/>
                    </a:lnTo>
                    <a:lnTo>
                      <a:pt x="294" y="91"/>
                    </a:lnTo>
                    <a:lnTo>
                      <a:pt x="295" y="94"/>
                    </a:lnTo>
                    <a:lnTo>
                      <a:pt x="296" y="99"/>
                    </a:lnTo>
                    <a:lnTo>
                      <a:pt x="296" y="266"/>
                    </a:lnTo>
                    <a:lnTo>
                      <a:pt x="295" y="270"/>
                    </a:lnTo>
                    <a:lnTo>
                      <a:pt x="294" y="274"/>
                    </a:lnTo>
                    <a:lnTo>
                      <a:pt x="291" y="277"/>
                    </a:lnTo>
                    <a:lnTo>
                      <a:pt x="287" y="279"/>
                    </a:lnTo>
                    <a:lnTo>
                      <a:pt x="283" y="279"/>
                    </a:lnTo>
                    <a:lnTo>
                      <a:pt x="190" y="279"/>
                    </a:lnTo>
                    <a:lnTo>
                      <a:pt x="190" y="321"/>
                    </a:lnTo>
                    <a:lnTo>
                      <a:pt x="209" y="321"/>
                    </a:lnTo>
                    <a:lnTo>
                      <a:pt x="212" y="322"/>
                    </a:lnTo>
                    <a:lnTo>
                      <a:pt x="217" y="323"/>
                    </a:lnTo>
                    <a:lnTo>
                      <a:pt x="219" y="327"/>
                    </a:lnTo>
                    <a:lnTo>
                      <a:pt x="221" y="330"/>
                    </a:lnTo>
                    <a:lnTo>
                      <a:pt x="222" y="334"/>
                    </a:lnTo>
                    <a:lnTo>
                      <a:pt x="222" y="335"/>
                    </a:lnTo>
                    <a:lnTo>
                      <a:pt x="221" y="340"/>
                    </a:lnTo>
                    <a:lnTo>
                      <a:pt x="219" y="343"/>
                    </a:lnTo>
                    <a:lnTo>
                      <a:pt x="217" y="346"/>
                    </a:lnTo>
                    <a:lnTo>
                      <a:pt x="212" y="348"/>
                    </a:lnTo>
                    <a:lnTo>
                      <a:pt x="209" y="348"/>
                    </a:lnTo>
                    <a:lnTo>
                      <a:pt x="86" y="348"/>
                    </a:lnTo>
                    <a:lnTo>
                      <a:pt x="82" y="348"/>
                    </a:lnTo>
                    <a:lnTo>
                      <a:pt x="79" y="346"/>
                    </a:lnTo>
                    <a:lnTo>
                      <a:pt x="77" y="343"/>
                    </a:lnTo>
                    <a:lnTo>
                      <a:pt x="75" y="340"/>
                    </a:lnTo>
                    <a:lnTo>
                      <a:pt x="73" y="335"/>
                    </a:lnTo>
                    <a:lnTo>
                      <a:pt x="73" y="334"/>
                    </a:lnTo>
                    <a:lnTo>
                      <a:pt x="75" y="330"/>
                    </a:lnTo>
                    <a:lnTo>
                      <a:pt x="77" y="327"/>
                    </a:lnTo>
                    <a:lnTo>
                      <a:pt x="79" y="323"/>
                    </a:lnTo>
                    <a:lnTo>
                      <a:pt x="82" y="322"/>
                    </a:lnTo>
                    <a:lnTo>
                      <a:pt x="86" y="321"/>
                    </a:lnTo>
                    <a:lnTo>
                      <a:pt x="106" y="321"/>
                    </a:lnTo>
                    <a:lnTo>
                      <a:pt x="106" y="279"/>
                    </a:lnTo>
                    <a:lnTo>
                      <a:pt x="13" y="279"/>
                    </a:lnTo>
                    <a:lnTo>
                      <a:pt x="8" y="279"/>
                    </a:lnTo>
                    <a:lnTo>
                      <a:pt x="5" y="277"/>
                    </a:lnTo>
                    <a:lnTo>
                      <a:pt x="2" y="274"/>
                    </a:lnTo>
                    <a:lnTo>
                      <a:pt x="1" y="270"/>
                    </a:lnTo>
                    <a:lnTo>
                      <a:pt x="0" y="266"/>
                    </a:lnTo>
                    <a:lnTo>
                      <a:pt x="0" y="99"/>
                    </a:lnTo>
                    <a:lnTo>
                      <a:pt x="1" y="94"/>
                    </a:lnTo>
                    <a:lnTo>
                      <a:pt x="2" y="91"/>
                    </a:lnTo>
                    <a:lnTo>
                      <a:pt x="5" y="88"/>
                    </a:lnTo>
                    <a:lnTo>
                      <a:pt x="8" y="87"/>
                    </a:lnTo>
                    <a:lnTo>
                      <a:pt x="12" y="85"/>
                    </a:lnTo>
                    <a:lnTo>
                      <a:pt x="6" y="74"/>
                    </a:lnTo>
                    <a:lnTo>
                      <a:pt x="4" y="60"/>
                    </a:lnTo>
                    <a:lnTo>
                      <a:pt x="7" y="44"/>
                    </a:lnTo>
                    <a:lnTo>
                      <a:pt x="16" y="29"/>
                    </a:lnTo>
                    <a:lnTo>
                      <a:pt x="29" y="17"/>
                    </a:lnTo>
                    <a:lnTo>
                      <a:pt x="45" y="7"/>
                    </a:lnTo>
                    <a:lnTo>
                      <a:pt x="66" y="2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2692946" y="4096380"/>
              <a:ext cx="496430" cy="656681"/>
              <a:chOff x="3883026" y="4608513"/>
              <a:chExt cx="452438" cy="598488"/>
            </a:xfrm>
          </p:grpSpPr>
          <p:sp>
            <p:nvSpPr>
              <p:cNvPr id="181" name="Freeform 138"/>
              <p:cNvSpPr>
                <a:spLocks noEditPoints="1"/>
              </p:cNvSpPr>
              <p:nvPr/>
            </p:nvSpPr>
            <p:spPr bwMode="auto">
              <a:xfrm>
                <a:off x="3883026" y="4760913"/>
                <a:ext cx="354013" cy="446088"/>
              </a:xfrm>
              <a:custGeom>
                <a:avLst/>
                <a:gdLst>
                  <a:gd name="T0" fmla="*/ 103 w 223"/>
                  <a:gd name="T1" fmla="*/ 10 h 281"/>
                  <a:gd name="T2" fmla="*/ 64 w 223"/>
                  <a:gd name="T3" fmla="*/ 32 h 281"/>
                  <a:gd name="T4" fmla="*/ 41 w 223"/>
                  <a:gd name="T5" fmla="*/ 71 h 281"/>
                  <a:gd name="T6" fmla="*/ 37 w 223"/>
                  <a:gd name="T7" fmla="*/ 120 h 281"/>
                  <a:gd name="T8" fmla="*/ 37 w 223"/>
                  <a:gd name="T9" fmla="*/ 169 h 281"/>
                  <a:gd name="T10" fmla="*/ 43 w 223"/>
                  <a:gd name="T11" fmla="*/ 228 h 281"/>
                  <a:gd name="T12" fmla="*/ 72 w 223"/>
                  <a:gd name="T13" fmla="*/ 228 h 281"/>
                  <a:gd name="T14" fmla="*/ 92 w 223"/>
                  <a:gd name="T15" fmla="*/ 227 h 281"/>
                  <a:gd name="T16" fmla="*/ 216 w 223"/>
                  <a:gd name="T17" fmla="*/ 276 h 281"/>
                  <a:gd name="T18" fmla="*/ 190 w 223"/>
                  <a:gd name="T19" fmla="*/ 174 h 281"/>
                  <a:gd name="T20" fmla="*/ 198 w 223"/>
                  <a:gd name="T21" fmla="*/ 159 h 281"/>
                  <a:gd name="T22" fmla="*/ 210 w 223"/>
                  <a:gd name="T23" fmla="*/ 132 h 281"/>
                  <a:gd name="T24" fmla="*/ 216 w 223"/>
                  <a:gd name="T25" fmla="*/ 95 h 281"/>
                  <a:gd name="T26" fmla="*/ 204 w 223"/>
                  <a:gd name="T27" fmla="*/ 50 h 281"/>
                  <a:gd name="T28" fmla="*/ 171 w 223"/>
                  <a:gd name="T29" fmla="*/ 18 h 281"/>
                  <a:gd name="T30" fmla="*/ 127 w 223"/>
                  <a:gd name="T31" fmla="*/ 6 h 281"/>
                  <a:gd name="T32" fmla="*/ 148 w 223"/>
                  <a:gd name="T33" fmla="*/ 2 h 281"/>
                  <a:gd name="T34" fmla="*/ 186 w 223"/>
                  <a:gd name="T35" fmla="*/ 20 h 281"/>
                  <a:gd name="T36" fmla="*/ 212 w 223"/>
                  <a:gd name="T37" fmla="*/ 53 h 281"/>
                  <a:gd name="T38" fmla="*/ 222 w 223"/>
                  <a:gd name="T39" fmla="*/ 95 h 281"/>
                  <a:gd name="T40" fmla="*/ 216 w 223"/>
                  <a:gd name="T41" fmla="*/ 133 h 281"/>
                  <a:gd name="T42" fmla="*/ 204 w 223"/>
                  <a:gd name="T43" fmla="*/ 162 h 281"/>
                  <a:gd name="T44" fmla="*/ 195 w 223"/>
                  <a:gd name="T45" fmla="*/ 176 h 281"/>
                  <a:gd name="T46" fmla="*/ 96 w 223"/>
                  <a:gd name="T47" fmla="*/ 281 h 281"/>
                  <a:gd name="T48" fmla="*/ 54 w 223"/>
                  <a:gd name="T49" fmla="*/ 234 h 281"/>
                  <a:gd name="T50" fmla="*/ 36 w 223"/>
                  <a:gd name="T51" fmla="*/ 233 h 281"/>
                  <a:gd name="T52" fmla="*/ 30 w 223"/>
                  <a:gd name="T53" fmla="*/ 233 h 281"/>
                  <a:gd name="T54" fmla="*/ 0 w 223"/>
                  <a:gd name="T55" fmla="*/ 176 h 281"/>
                  <a:gd name="T56" fmla="*/ 31 w 223"/>
                  <a:gd name="T57" fmla="*/ 95 h 281"/>
                  <a:gd name="T58" fmla="*/ 41 w 223"/>
                  <a:gd name="T59" fmla="*/ 53 h 281"/>
                  <a:gd name="T60" fmla="*/ 67 w 223"/>
                  <a:gd name="T61" fmla="*/ 20 h 281"/>
                  <a:gd name="T62" fmla="*/ 105 w 223"/>
                  <a:gd name="T63" fmla="*/ 2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3" h="281">
                    <a:moveTo>
                      <a:pt x="127" y="6"/>
                    </a:moveTo>
                    <a:lnTo>
                      <a:pt x="103" y="10"/>
                    </a:lnTo>
                    <a:lnTo>
                      <a:pt x="81" y="18"/>
                    </a:lnTo>
                    <a:lnTo>
                      <a:pt x="64" y="32"/>
                    </a:lnTo>
                    <a:lnTo>
                      <a:pt x="50" y="50"/>
                    </a:lnTo>
                    <a:lnTo>
                      <a:pt x="41" y="71"/>
                    </a:lnTo>
                    <a:lnTo>
                      <a:pt x="38" y="95"/>
                    </a:lnTo>
                    <a:lnTo>
                      <a:pt x="37" y="120"/>
                    </a:lnTo>
                    <a:lnTo>
                      <a:pt x="9" y="169"/>
                    </a:lnTo>
                    <a:lnTo>
                      <a:pt x="37" y="169"/>
                    </a:lnTo>
                    <a:lnTo>
                      <a:pt x="36" y="228"/>
                    </a:lnTo>
                    <a:lnTo>
                      <a:pt x="43" y="228"/>
                    </a:lnTo>
                    <a:lnTo>
                      <a:pt x="54" y="228"/>
                    </a:lnTo>
                    <a:lnTo>
                      <a:pt x="72" y="228"/>
                    </a:lnTo>
                    <a:lnTo>
                      <a:pt x="90" y="227"/>
                    </a:lnTo>
                    <a:lnTo>
                      <a:pt x="92" y="227"/>
                    </a:lnTo>
                    <a:lnTo>
                      <a:pt x="101" y="276"/>
                    </a:lnTo>
                    <a:lnTo>
                      <a:pt x="216" y="276"/>
                    </a:lnTo>
                    <a:lnTo>
                      <a:pt x="189" y="175"/>
                    </a:lnTo>
                    <a:lnTo>
                      <a:pt x="190" y="174"/>
                    </a:lnTo>
                    <a:lnTo>
                      <a:pt x="192" y="169"/>
                    </a:lnTo>
                    <a:lnTo>
                      <a:pt x="198" y="159"/>
                    </a:lnTo>
                    <a:lnTo>
                      <a:pt x="204" y="146"/>
                    </a:lnTo>
                    <a:lnTo>
                      <a:pt x="210" y="132"/>
                    </a:lnTo>
                    <a:lnTo>
                      <a:pt x="215" y="115"/>
                    </a:lnTo>
                    <a:lnTo>
                      <a:pt x="216" y="95"/>
                    </a:lnTo>
                    <a:lnTo>
                      <a:pt x="212" y="71"/>
                    </a:lnTo>
                    <a:lnTo>
                      <a:pt x="204" y="50"/>
                    </a:lnTo>
                    <a:lnTo>
                      <a:pt x="190" y="32"/>
                    </a:lnTo>
                    <a:lnTo>
                      <a:pt x="171" y="18"/>
                    </a:lnTo>
                    <a:lnTo>
                      <a:pt x="151" y="10"/>
                    </a:lnTo>
                    <a:lnTo>
                      <a:pt x="127" y="6"/>
                    </a:lnTo>
                    <a:close/>
                    <a:moveTo>
                      <a:pt x="127" y="0"/>
                    </a:moveTo>
                    <a:lnTo>
                      <a:pt x="148" y="2"/>
                    </a:lnTo>
                    <a:lnTo>
                      <a:pt x="168" y="10"/>
                    </a:lnTo>
                    <a:lnTo>
                      <a:pt x="186" y="20"/>
                    </a:lnTo>
                    <a:lnTo>
                      <a:pt x="201" y="36"/>
                    </a:lnTo>
                    <a:lnTo>
                      <a:pt x="212" y="53"/>
                    </a:lnTo>
                    <a:lnTo>
                      <a:pt x="219" y="74"/>
                    </a:lnTo>
                    <a:lnTo>
                      <a:pt x="222" y="95"/>
                    </a:lnTo>
                    <a:lnTo>
                      <a:pt x="220" y="116"/>
                    </a:lnTo>
                    <a:lnTo>
                      <a:pt x="216" y="133"/>
                    </a:lnTo>
                    <a:lnTo>
                      <a:pt x="210" y="149"/>
                    </a:lnTo>
                    <a:lnTo>
                      <a:pt x="204" y="162"/>
                    </a:lnTo>
                    <a:lnTo>
                      <a:pt x="197" y="172"/>
                    </a:lnTo>
                    <a:lnTo>
                      <a:pt x="195" y="176"/>
                    </a:lnTo>
                    <a:lnTo>
                      <a:pt x="223" y="281"/>
                    </a:lnTo>
                    <a:lnTo>
                      <a:pt x="96" y="281"/>
                    </a:lnTo>
                    <a:lnTo>
                      <a:pt x="87" y="233"/>
                    </a:lnTo>
                    <a:lnTo>
                      <a:pt x="54" y="234"/>
                    </a:lnTo>
                    <a:lnTo>
                      <a:pt x="43" y="233"/>
                    </a:lnTo>
                    <a:lnTo>
                      <a:pt x="36" y="233"/>
                    </a:lnTo>
                    <a:lnTo>
                      <a:pt x="33" y="233"/>
                    </a:lnTo>
                    <a:lnTo>
                      <a:pt x="30" y="233"/>
                    </a:lnTo>
                    <a:lnTo>
                      <a:pt x="30" y="176"/>
                    </a:lnTo>
                    <a:lnTo>
                      <a:pt x="0" y="176"/>
                    </a:lnTo>
                    <a:lnTo>
                      <a:pt x="31" y="118"/>
                    </a:lnTo>
                    <a:lnTo>
                      <a:pt x="31" y="95"/>
                    </a:lnTo>
                    <a:lnTo>
                      <a:pt x="33" y="74"/>
                    </a:lnTo>
                    <a:lnTo>
                      <a:pt x="41" y="53"/>
                    </a:lnTo>
                    <a:lnTo>
                      <a:pt x="52" y="36"/>
                    </a:lnTo>
                    <a:lnTo>
                      <a:pt x="67" y="20"/>
                    </a:lnTo>
                    <a:lnTo>
                      <a:pt x="84" y="10"/>
                    </a:lnTo>
                    <a:lnTo>
                      <a:pt x="105" y="2"/>
                    </a:lnTo>
                    <a:lnTo>
                      <a:pt x="127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139"/>
              <p:cNvSpPr>
                <a:spLocks noEditPoints="1"/>
              </p:cNvSpPr>
              <p:nvPr/>
            </p:nvSpPr>
            <p:spPr bwMode="auto">
              <a:xfrm>
                <a:off x="3973513" y="4791076"/>
                <a:ext cx="219075" cy="214313"/>
              </a:xfrm>
              <a:custGeom>
                <a:avLst/>
                <a:gdLst>
                  <a:gd name="T0" fmla="*/ 70 w 138"/>
                  <a:gd name="T1" fmla="*/ 6 h 135"/>
                  <a:gd name="T2" fmla="*/ 50 w 138"/>
                  <a:gd name="T3" fmla="*/ 9 h 135"/>
                  <a:gd name="T4" fmla="*/ 33 w 138"/>
                  <a:gd name="T5" fmla="*/ 18 h 135"/>
                  <a:gd name="T6" fmla="*/ 19 w 138"/>
                  <a:gd name="T7" fmla="*/ 32 h 135"/>
                  <a:gd name="T8" fmla="*/ 10 w 138"/>
                  <a:gd name="T9" fmla="*/ 48 h 135"/>
                  <a:gd name="T10" fmla="*/ 7 w 138"/>
                  <a:gd name="T11" fmla="*/ 68 h 135"/>
                  <a:gd name="T12" fmla="*/ 10 w 138"/>
                  <a:gd name="T13" fmla="*/ 87 h 135"/>
                  <a:gd name="T14" fmla="*/ 19 w 138"/>
                  <a:gd name="T15" fmla="*/ 103 h 135"/>
                  <a:gd name="T16" fmla="*/ 33 w 138"/>
                  <a:gd name="T17" fmla="*/ 117 h 135"/>
                  <a:gd name="T18" fmla="*/ 50 w 138"/>
                  <a:gd name="T19" fmla="*/ 125 h 135"/>
                  <a:gd name="T20" fmla="*/ 70 w 138"/>
                  <a:gd name="T21" fmla="*/ 128 h 135"/>
                  <a:gd name="T22" fmla="*/ 89 w 138"/>
                  <a:gd name="T23" fmla="*/ 125 h 135"/>
                  <a:gd name="T24" fmla="*/ 107 w 138"/>
                  <a:gd name="T25" fmla="*/ 117 h 135"/>
                  <a:gd name="T26" fmla="*/ 121 w 138"/>
                  <a:gd name="T27" fmla="*/ 103 h 135"/>
                  <a:gd name="T28" fmla="*/ 129 w 138"/>
                  <a:gd name="T29" fmla="*/ 87 h 135"/>
                  <a:gd name="T30" fmla="*/ 133 w 138"/>
                  <a:gd name="T31" fmla="*/ 68 h 135"/>
                  <a:gd name="T32" fmla="*/ 129 w 138"/>
                  <a:gd name="T33" fmla="*/ 48 h 135"/>
                  <a:gd name="T34" fmla="*/ 121 w 138"/>
                  <a:gd name="T35" fmla="*/ 32 h 135"/>
                  <a:gd name="T36" fmla="*/ 107 w 138"/>
                  <a:gd name="T37" fmla="*/ 18 h 135"/>
                  <a:gd name="T38" fmla="*/ 89 w 138"/>
                  <a:gd name="T39" fmla="*/ 9 h 135"/>
                  <a:gd name="T40" fmla="*/ 70 w 138"/>
                  <a:gd name="T41" fmla="*/ 6 h 135"/>
                  <a:gd name="T42" fmla="*/ 70 w 138"/>
                  <a:gd name="T43" fmla="*/ 0 h 135"/>
                  <a:gd name="T44" fmla="*/ 88 w 138"/>
                  <a:gd name="T45" fmla="*/ 2 h 135"/>
                  <a:gd name="T46" fmla="*/ 104 w 138"/>
                  <a:gd name="T47" fmla="*/ 9 h 135"/>
                  <a:gd name="T48" fmla="*/ 119 w 138"/>
                  <a:gd name="T49" fmla="*/ 20 h 135"/>
                  <a:gd name="T50" fmla="*/ 129 w 138"/>
                  <a:gd name="T51" fmla="*/ 34 h 135"/>
                  <a:gd name="T52" fmla="*/ 136 w 138"/>
                  <a:gd name="T53" fmla="*/ 49 h 135"/>
                  <a:gd name="T54" fmla="*/ 138 w 138"/>
                  <a:gd name="T55" fmla="*/ 68 h 135"/>
                  <a:gd name="T56" fmla="*/ 136 w 138"/>
                  <a:gd name="T57" fmla="*/ 85 h 135"/>
                  <a:gd name="T58" fmla="*/ 129 w 138"/>
                  <a:gd name="T59" fmla="*/ 101 h 135"/>
                  <a:gd name="T60" fmla="*/ 119 w 138"/>
                  <a:gd name="T61" fmla="*/ 115 h 135"/>
                  <a:gd name="T62" fmla="*/ 104 w 138"/>
                  <a:gd name="T63" fmla="*/ 125 h 135"/>
                  <a:gd name="T64" fmla="*/ 88 w 138"/>
                  <a:gd name="T65" fmla="*/ 133 h 135"/>
                  <a:gd name="T66" fmla="*/ 70 w 138"/>
                  <a:gd name="T67" fmla="*/ 135 h 135"/>
                  <a:gd name="T68" fmla="*/ 51 w 138"/>
                  <a:gd name="T69" fmla="*/ 133 h 135"/>
                  <a:gd name="T70" fmla="*/ 35 w 138"/>
                  <a:gd name="T71" fmla="*/ 125 h 135"/>
                  <a:gd name="T72" fmla="*/ 21 w 138"/>
                  <a:gd name="T73" fmla="*/ 115 h 135"/>
                  <a:gd name="T74" fmla="*/ 10 w 138"/>
                  <a:gd name="T75" fmla="*/ 101 h 135"/>
                  <a:gd name="T76" fmla="*/ 3 w 138"/>
                  <a:gd name="T77" fmla="*/ 85 h 135"/>
                  <a:gd name="T78" fmla="*/ 0 w 138"/>
                  <a:gd name="T79" fmla="*/ 68 h 135"/>
                  <a:gd name="T80" fmla="*/ 3 w 138"/>
                  <a:gd name="T81" fmla="*/ 49 h 135"/>
                  <a:gd name="T82" fmla="*/ 10 w 138"/>
                  <a:gd name="T83" fmla="*/ 34 h 135"/>
                  <a:gd name="T84" fmla="*/ 21 w 138"/>
                  <a:gd name="T85" fmla="*/ 20 h 135"/>
                  <a:gd name="T86" fmla="*/ 35 w 138"/>
                  <a:gd name="T87" fmla="*/ 9 h 135"/>
                  <a:gd name="T88" fmla="*/ 51 w 138"/>
                  <a:gd name="T89" fmla="*/ 2 h 135"/>
                  <a:gd name="T90" fmla="*/ 70 w 138"/>
                  <a:gd name="T9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38" h="135">
                    <a:moveTo>
                      <a:pt x="70" y="6"/>
                    </a:moveTo>
                    <a:lnTo>
                      <a:pt x="50" y="9"/>
                    </a:lnTo>
                    <a:lnTo>
                      <a:pt x="33" y="18"/>
                    </a:lnTo>
                    <a:lnTo>
                      <a:pt x="19" y="32"/>
                    </a:lnTo>
                    <a:lnTo>
                      <a:pt x="10" y="48"/>
                    </a:lnTo>
                    <a:lnTo>
                      <a:pt x="7" y="68"/>
                    </a:lnTo>
                    <a:lnTo>
                      <a:pt x="10" y="87"/>
                    </a:lnTo>
                    <a:lnTo>
                      <a:pt x="19" y="103"/>
                    </a:lnTo>
                    <a:lnTo>
                      <a:pt x="33" y="117"/>
                    </a:lnTo>
                    <a:lnTo>
                      <a:pt x="50" y="125"/>
                    </a:lnTo>
                    <a:lnTo>
                      <a:pt x="70" y="128"/>
                    </a:lnTo>
                    <a:lnTo>
                      <a:pt x="89" y="125"/>
                    </a:lnTo>
                    <a:lnTo>
                      <a:pt x="107" y="117"/>
                    </a:lnTo>
                    <a:lnTo>
                      <a:pt x="121" y="103"/>
                    </a:lnTo>
                    <a:lnTo>
                      <a:pt x="129" y="87"/>
                    </a:lnTo>
                    <a:lnTo>
                      <a:pt x="133" y="68"/>
                    </a:lnTo>
                    <a:lnTo>
                      <a:pt x="129" y="48"/>
                    </a:lnTo>
                    <a:lnTo>
                      <a:pt x="121" y="32"/>
                    </a:lnTo>
                    <a:lnTo>
                      <a:pt x="107" y="18"/>
                    </a:lnTo>
                    <a:lnTo>
                      <a:pt x="89" y="9"/>
                    </a:lnTo>
                    <a:lnTo>
                      <a:pt x="70" y="6"/>
                    </a:lnTo>
                    <a:close/>
                    <a:moveTo>
                      <a:pt x="70" y="0"/>
                    </a:moveTo>
                    <a:lnTo>
                      <a:pt x="88" y="2"/>
                    </a:lnTo>
                    <a:lnTo>
                      <a:pt x="104" y="9"/>
                    </a:lnTo>
                    <a:lnTo>
                      <a:pt x="119" y="20"/>
                    </a:lnTo>
                    <a:lnTo>
                      <a:pt x="129" y="34"/>
                    </a:lnTo>
                    <a:lnTo>
                      <a:pt x="136" y="49"/>
                    </a:lnTo>
                    <a:lnTo>
                      <a:pt x="138" y="68"/>
                    </a:lnTo>
                    <a:lnTo>
                      <a:pt x="136" y="85"/>
                    </a:lnTo>
                    <a:lnTo>
                      <a:pt x="129" y="101"/>
                    </a:lnTo>
                    <a:lnTo>
                      <a:pt x="119" y="115"/>
                    </a:lnTo>
                    <a:lnTo>
                      <a:pt x="104" y="125"/>
                    </a:lnTo>
                    <a:lnTo>
                      <a:pt x="88" y="133"/>
                    </a:lnTo>
                    <a:lnTo>
                      <a:pt x="70" y="135"/>
                    </a:lnTo>
                    <a:lnTo>
                      <a:pt x="51" y="133"/>
                    </a:lnTo>
                    <a:lnTo>
                      <a:pt x="35" y="125"/>
                    </a:lnTo>
                    <a:lnTo>
                      <a:pt x="21" y="115"/>
                    </a:lnTo>
                    <a:lnTo>
                      <a:pt x="10" y="101"/>
                    </a:lnTo>
                    <a:lnTo>
                      <a:pt x="3" y="85"/>
                    </a:lnTo>
                    <a:lnTo>
                      <a:pt x="0" y="68"/>
                    </a:lnTo>
                    <a:lnTo>
                      <a:pt x="3" y="49"/>
                    </a:lnTo>
                    <a:lnTo>
                      <a:pt x="10" y="34"/>
                    </a:lnTo>
                    <a:lnTo>
                      <a:pt x="21" y="20"/>
                    </a:lnTo>
                    <a:lnTo>
                      <a:pt x="35" y="9"/>
                    </a:lnTo>
                    <a:lnTo>
                      <a:pt x="51" y="2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140"/>
              <p:cNvSpPr>
                <a:spLocks noEditPoints="1"/>
              </p:cNvSpPr>
              <p:nvPr/>
            </p:nvSpPr>
            <p:spPr bwMode="auto">
              <a:xfrm>
                <a:off x="4102101" y="4608513"/>
                <a:ext cx="233363" cy="204788"/>
              </a:xfrm>
              <a:custGeom>
                <a:avLst/>
                <a:gdLst>
                  <a:gd name="T0" fmla="*/ 52 w 147"/>
                  <a:gd name="T1" fmla="*/ 8 h 129"/>
                  <a:gd name="T2" fmla="*/ 18 w 147"/>
                  <a:gd name="T3" fmla="*/ 24 h 129"/>
                  <a:gd name="T4" fmla="*/ 5 w 147"/>
                  <a:gd name="T5" fmla="*/ 50 h 129"/>
                  <a:gd name="T6" fmla="*/ 18 w 147"/>
                  <a:gd name="T7" fmla="*/ 76 h 129"/>
                  <a:gd name="T8" fmla="*/ 52 w 147"/>
                  <a:gd name="T9" fmla="*/ 92 h 129"/>
                  <a:gd name="T10" fmla="*/ 80 w 147"/>
                  <a:gd name="T11" fmla="*/ 95 h 129"/>
                  <a:gd name="T12" fmla="*/ 89 w 147"/>
                  <a:gd name="T13" fmla="*/ 94 h 129"/>
                  <a:gd name="T14" fmla="*/ 90 w 147"/>
                  <a:gd name="T15" fmla="*/ 108 h 129"/>
                  <a:gd name="T16" fmla="*/ 94 w 147"/>
                  <a:gd name="T17" fmla="*/ 115 h 129"/>
                  <a:gd name="T18" fmla="*/ 105 w 147"/>
                  <a:gd name="T19" fmla="*/ 100 h 129"/>
                  <a:gd name="T20" fmla="*/ 109 w 147"/>
                  <a:gd name="T21" fmla="*/ 88 h 129"/>
                  <a:gd name="T22" fmla="*/ 123 w 147"/>
                  <a:gd name="T23" fmla="*/ 81 h 129"/>
                  <a:gd name="T24" fmla="*/ 138 w 147"/>
                  <a:gd name="T25" fmla="*/ 61 h 129"/>
                  <a:gd name="T26" fmla="*/ 137 w 147"/>
                  <a:gd name="T27" fmla="*/ 36 h 129"/>
                  <a:gd name="T28" fmla="*/ 114 w 147"/>
                  <a:gd name="T29" fmla="*/ 14 h 129"/>
                  <a:gd name="T30" fmla="*/ 73 w 147"/>
                  <a:gd name="T31" fmla="*/ 6 h 129"/>
                  <a:gd name="T32" fmla="*/ 93 w 147"/>
                  <a:gd name="T33" fmla="*/ 1 h 129"/>
                  <a:gd name="T34" fmla="*/ 125 w 147"/>
                  <a:gd name="T35" fmla="*/ 14 h 129"/>
                  <a:gd name="T36" fmla="*/ 144 w 147"/>
                  <a:gd name="T37" fmla="*/ 37 h 129"/>
                  <a:gd name="T38" fmla="*/ 145 w 147"/>
                  <a:gd name="T39" fmla="*/ 63 h 129"/>
                  <a:gd name="T40" fmla="*/ 129 w 147"/>
                  <a:gd name="T41" fmla="*/ 84 h 129"/>
                  <a:gd name="T42" fmla="*/ 109 w 147"/>
                  <a:gd name="T43" fmla="*/ 106 h 129"/>
                  <a:gd name="T44" fmla="*/ 94 w 147"/>
                  <a:gd name="T45" fmla="*/ 123 h 129"/>
                  <a:gd name="T46" fmla="*/ 85 w 147"/>
                  <a:gd name="T47" fmla="*/ 127 h 129"/>
                  <a:gd name="T48" fmla="*/ 81 w 147"/>
                  <a:gd name="T49" fmla="*/ 124 h 129"/>
                  <a:gd name="T50" fmla="*/ 83 w 147"/>
                  <a:gd name="T51" fmla="*/ 100 h 129"/>
                  <a:gd name="T52" fmla="*/ 54 w 147"/>
                  <a:gd name="T53" fmla="*/ 99 h 129"/>
                  <a:gd name="T54" fmla="*/ 21 w 147"/>
                  <a:gd name="T55" fmla="*/ 86 h 129"/>
                  <a:gd name="T56" fmla="*/ 2 w 147"/>
                  <a:gd name="T57" fmla="*/ 64 h 129"/>
                  <a:gd name="T58" fmla="*/ 2 w 147"/>
                  <a:gd name="T59" fmla="*/ 37 h 129"/>
                  <a:gd name="T60" fmla="*/ 21 w 147"/>
                  <a:gd name="T61" fmla="*/ 14 h 129"/>
                  <a:gd name="T62" fmla="*/ 54 w 147"/>
                  <a:gd name="T63" fmla="*/ 1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7" h="129">
                    <a:moveTo>
                      <a:pt x="73" y="6"/>
                    </a:moveTo>
                    <a:lnTo>
                      <a:pt x="52" y="8"/>
                    </a:lnTo>
                    <a:lnTo>
                      <a:pt x="33" y="14"/>
                    </a:lnTo>
                    <a:lnTo>
                      <a:pt x="18" y="24"/>
                    </a:lnTo>
                    <a:lnTo>
                      <a:pt x="9" y="36"/>
                    </a:lnTo>
                    <a:lnTo>
                      <a:pt x="5" y="50"/>
                    </a:lnTo>
                    <a:lnTo>
                      <a:pt x="9" y="64"/>
                    </a:lnTo>
                    <a:lnTo>
                      <a:pt x="18" y="76"/>
                    </a:lnTo>
                    <a:lnTo>
                      <a:pt x="33" y="86"/>
                    </a:lnTo>
                    <a:lnTo>
                      <a:pt x="52" y="92"/>
                    </a:lnTo>
                    <a:lnTo>
                      <a:pt x="73" y="95"/>
                    </a:lnTo>
                    <a:lnTo>
                      <a:pt x="80" y="95"/>
                    </a:lnTo>
                    <a:lnTo>
                      <a:pt x="85" y="95"/>
                    </a:lnTo>
                    <a:lnTo>
                      <a:pt x="89" y="94"/>
                    </a:lnTo>
                    <a:lnTo>
                      <a:pt x="89" y="97"/>
                    </a:lnTo>
                    <a:lnTo>
                      <a:pt x="90" y="108"/>
                    </a:lnTo>
                    <a:lnTo>
                      <a:pt x="89" y="119"/>
                    </a:lnTo>
                    <a:lnTo>
                      <a:pt x="94" y="115"/>
                    </a:lnTo>
                    <a:lnTo>
                      <a:pt x="99" y="109"/>
                    </a:lnTo>
                    <a:lnTo>
                      <a:pt x="105" y="100"/>
                    </a:lnTo>
                    <a:lnTo>
                      <a:pt x="109" y="89"/>
                    </a:lnTo>
                    <a:lnTo>
                      <a:pt x="109" y="88"/>
                    </a:lnTo>
                    <a:lnTo>
                      <a:pt x="111" y="87"/>
                    </a:lnTo>
                    <a:lnTo>
                      <a:pt x="123" y="81"/>
                    </a:lnTo>
                    <a:lnTo>
                      <a:pt x="133" y="72"/>
                    </a:lnTo>
                    <a:lnTo>
                      <a:pt x="138" y="61"/>
                    </a:lnTo>
                    <a:lnTo>
                      <a:pt x="141" y="50"/>
                    </a:lnTo>
                    <a:lnTo>
                      <a:pt x="137" y="36"/>
                    </a:lnTo>
                    <a:lnTo>
                      <a:pt x="128" y="24"/>
                    </a:lnTo>
                    <a:lnTo>
                      <a:pt x="114" y="14"/>
                    </a:lnTo>
                    <a:lnTo>
                      <a:pt x="95" y="8"/>
                    </a:lnTo>
                    <a:lnTo>
                      <a:pt x="73" y="6"/>
                    </a:lnTo>
                    <a:close/>
                    <a:moveTo>
                      <a:pt x="73" y="0"/>
                    </a:moveTo>
                    <a:lnTo>
                      <a:pt x="93" y="1"/>
                    </a:lnTo>
                    <a:lnTo>
                      <a:pt x="110" y="7"/>
                    </a:lnTo>
                    <a:lnTo>
                      <a:pt x="125" y="14"/>
                    </a:lnTo>
                    <a:lnTo>
                      <a:pt x="137" y="25"/>
                    </a:lnTo>
                    <a:lnTo>
                      <a:pt x="144" y="37"/>
                    </a:lnTo>
                    <a:lnTo>
                      <a:pt x="147" y="50"/>
                    </a:lnTo>
                    <a:lnTo>
                      <a:pt x="145" y="63"/>
                    </a:lnTo>
                    <a:lnTo>
                      <a:pt x="138" y="74"/>
                    </a:lnTo>
                    <a:lnTo>
                      <a:pt x="129" y="84"/>
                    </a:lnTo>
                    <a:lnTo>
                      <a:pt x="115" y="92"/>
                    </a:lnTo>
                    <a:lnTo>
                      <a:pt x="109" y="106"/>
                    </a:lnTo>
                    <a:lnTo>
                      <a:pt x="102" y="116"/>
                    </a:lnTo>
                    <a:lnTo>
                      <a:pt x="94" y="123"/>
                    </a:lnTo>
                    <a:lnTo>
                      <a:pt x="89" y="126"/>
                    </a:lnTo>
                    <a:lnTo>
                      <a:pt x="85" y="127"/>
                    </a:lnTo>
                    <a:lnTo>
                      <a:pt x="80" y="129"/>
                    </a:lnTo>
                    <a:lnTo>
                      <a:pt x="81" y="124"/>
                    </a:lnTo>
                    <a:lnTo>
                      <a:pt x="83" y="112"/>
                    </a:lnTo>
                    <a:lnTo>
                      <a:pt x="83" y="100"/>
                    </a:lnTo>
                    <a:lnTo>
                      <a:pt x="73" y="101"/>
                    </a:lnTo>
                    <a:lnTo>
                      <a:pt x="54" y="99"/>
                    </a:lnTo>
                    <a:lnTo>
                      <a:pt x="36" y="94"/>
                    </a:lnTo>
                    <a:lnTo>
                      <a:pt x="21" y="86"/>
                    </a:lnTo>
                    <a:lnTo>
                      <a:pt x="9" y="76"/>
                    </a:lnTo>
                    <a:lnTo>
                      <a:pt x="2" y="64"/>
                    </a:lnTo>
                    <a:lnTo>
                      <a:pt x="0" y="50"/>
                    </a:lnTo>
                    <a:lnTo>
                      <a:pt x="2" y="37"/>
                    </a:lnTo>
                    <a:lnTo>
                      <a:pt x="9" y="25"/>
                    </a:lnTo>
                    <a:lnTo>
                      <a:pt x="21" y="14"/>
                    </a:lnTo>
                    <a:lnTo>
                      <a:pt x="36" y="7"/>
                    </a:lnTo>
                    <a:lnTo>
                      <a:pt x="54" y="1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Rectangle 141"/>
              <p:cNvSpPr>
                <a:spLocks noChangeArrowheads="1"/>
              </p:cNvSpPr>
              <p:nvPr/>
            </p:nvSpPr>
            <p:spPr bwMode="auto">
              <a:xfrm>
                <a:off x="4156076" y="4664076"/>
                <a:ext cx="120650" cy="952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Rectangle 142"/>
              <p:cNvSpPr>
                <a:spLocks noChangeArrowheads="1"/>
              </p:cNvSpPr>
              <p:nvPr/>
            </p:nvSpPr>
            <p:spPr bwMode="auto">
              <a:xfrm>
                <a:off x="4156076" y="4705351"/>
                <a:ext cx="120650" cy="9525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0" name="组合 209"/>
            <p:cNvGrpSpPr/>
            <p:nvPr/>
          </p:nvGrpSpPr>
          <p:grpSpPr>
            <a:xfrm>
              <a:off x="4969565" y="4232245"/>
              <a:ext cx="531267" cy="400627"/>
              <a:chOff x="5394326" y="4732338"/>
              <a:chExt cx="484188" cy="365125"/>
            </a:xfrm>
          </p:grpSpPr>
          <p:sp>
            <p:nvSpPr>
              <p:cNvPr id="190" name="Freeform 143"/>
              <p:cNvSpPr/>
              <p:nvPr/>
            </p:nvSpPr>
            <p:spPr bwMode="auto">
              <a:xfrm>
                <a:off x="5394326" y="4760913"/>
                <a:ext cx="484188" cy="336550"/>
              </a:xfrm>
              <a:custGeom>
                <a:avLst/>
                <a:gdLst>
                  <a:gd name="T0" fmla="*/ 0 w 305"/>
                  <a:gd name="T1" fmla="*/ 0 h 212"/>
                  <a:gd name="T2" fmla="*/ 6 w 305"/>
                  <a:gd name="T3" fmla="*/ 0 h 212"/>
                  <a:gd name="T4" fmla="*/ 6 w 305"/>
                  <a:gd name="T5" fmla="*/ 206 h 212"/>
                  <a:gd name="T6" fmla="*/ 305 w 305"/>
                  <a:gd name="T7" fmla="*/ 206 h 212"/>
                  <a:gd name="T8" fmla="*/ 305 w 305"/>
                  <a:gd name="T9" fmla="*/ 212 h 212"/>
                  <a:gd name="T10" fmla="*/ 0 w 305"/>
                  <a:gd name="T11" fmla="*/ 212 h 212"/>
                  <a:gd name="T12" fmla="*/ 0 w 305"/>
                  <a:gd name="T13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5" h="212">
                    <a:moveTo>
                      <a:pt x="0" y="0"/>
                    </a:moveTo>
                    <a:lnTo>
                      <a:pt x="6" y="0"/>
                    </a:lnTo>
                    <a:lnTo>
                      <a:pt x="6" y="206"/>
                    </a:lnTo>
                    <a:lnTo>
                      <a:pt x="305" y="206"/>
                    </a:lnTo>
                    <a:lnTo>
                      <a:pt x="305" y="212"/>
                    </a:lnTo>
                    <a:lnTo>
                      <a:pt x="0" y="2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144"/>
              <p:cNvSpPr>
                <a:spLocks noEditPoints="1"/>
              </p:cNvSpPr>
              <p:nvPr/>
            </p:nvSpPr>
            <p:spPr bwMode="auto">
              <a:xfrm>
                <a:off x="5449888" y="4946651"/>
                <a:ext cx="76200" cy="123825"/>
              </a:xfrm>
              <a:custGeom>
                <a:avLst/>
                <a:gdLst>
                  <a:gd name="T0" fmla="*/ 23 w 48"/>
                  <a:gd name="T1" fmla="*/ 7 h 78"/>
                  <a:gd name="T2" fmla="*/ 19 w 48"/>
                  <a:gd name="T3" fmla="*/ 8 h 78"/>
                  <a:gd name="T4" fmla="*/ 15 w 48"/>
                  <a:gd name="T5" fmla="*/ 9 h 78"/>
                  <a:gd name="T6" fmla="*/ 11 w 48"/>
                  <a:gd name="T7" fmla="*/ 11 h 78"/>
                  <a:gd name="T8" fmla="*/ 8 w 48"/>
                  <a:gd name="T9" fmla="*/ 15 h 78"/>
                  <a:gd name="T10" fmla="*/ 7 w 48"/>
                  <a:gd name="T11" fmla="*/ 19 h 78"/>
                  <a:gd name="T12" fmla="*/ 6 w 48"/>
                  <a:gd name="T13" fmla="*/ 23 h 78"/>
                  <a:gd name="T14" fmla="*/ 6 w 48"/>
                  <a:gd name="T15" fmla="*/ 73 h 78"/>
                  <a:gd name="T16" fmla="*/ 42 w 48"/>
                  <a:gd name="T17" fmla="*/ 73 h 78"/>
                  <a:gd name="T18" fmla="*/ 42 w 48"/>
                  <a:gd name="T19" fmla="*/ 23 h 78"/>
                  <a:gd name="T20" fmla="*/ 42 w 48"/>
                  <a:gd name="T21" fmla="*/ 19 h 78"/>
                  <a:gd name="T22" fmla="*/ 40 w 48"/>
                  <a:gd name="T23" fmla="*/ 15 h 78"/>
                  <a:gd name="T24" fmla="*/ 37 w 48"/>
                  <a:gd name="T25" fmla="*/ 11 h 78"/>
                  <a:gd name="T26" fmla="*/ 34 w 48"/>
                  <a:gd name="T27" fmla="*/ 9 h 78"/>
                  <a:gd name="T28" fmla="*/ 30 w 48"/>
                  <a:gd name="T29" fmla="*/ 8 h 78"/>
                  <a:gd name="T30" fmla="*/ 25 w 48"/>
                  <a:gd name="T31" fmla="*/ 7 h 78"/>
                  <a:gd name="T32" fmla="*/ 23 w 48"/>
                  <a:gd name="T33" fmla="*/ 7 h 78"/>
                  <a:gd name="T34" fmla="*/ 23 w 48"/>
                  <a:gd name="T35" fmla="*/ 0 h 78"/>
                  <a:gd name="T36" fmla="*/ 25 w 48"/>
                  <a:gd name="T37" fmla="*/ 0 h 78"/>
                  <a:gd name="T38" fmla="*/ 37 w 48"/>
                  <a:gd name="T39" fmla="*/ 3 h 78"/>
                  <a:gd name="T40" fmla="*/ 45 w 48"/>
                  <a:gd name="T41" fmla="*/ 12 h 78"/>
                  <a:gd name="T42" fmla="*/ 48 w 48"/>
                  <a:gd name="T43" fmla="*/ 23 h 78"/>
                  <a:gd name="T44" fmla="*/ 48 w 48"/>
                  <a:gd name="T45" fmla="*/ 78 h 78"/>
                  <a:gd name="T46" fmla="*/ 0 w 48"/>
                  <a:gd name="T47" fmla="*/ 78 h 78"/>
                  <a:gd name="T48" fmla="*/ 0 w 48"/>
                  <a:gd name="T49" fmla="*/ 23 h 78"/>
                  <a:gd name="T50" fmla="*/ 4 w 48"/>
                  <a:gd name="T51" fmla="*/ 12 h 78"/>
                  <a:gd name="T52" fmla="*/ 11 w 48"/>
                  <a:gd name="T53" fmla="*/ 3 h 78"/>
                  <a:gd name="T54" fmla="*/ 23 w 48"/>
                  <a:gd name="T55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" h="78">
                    <a:moveTo>
                      <a:pt x="23" y="7"/>
                    </a:moveTo>
                    <a:lnTo>
                      <a:pt x="19" y="8"/>
                    </a:lnTo>
                    <a:lnTo>
                      <a:pt x="15" y="9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7" y="19"/>
                    </a:lnTo>
                    <a:lnTo>
                      <a:pt x="6" y="23"/>
                    </a:lnTo>
                    <a:lnTo>
                      <a:pt x="6" y="73"/>
                    </a:lnTo>
                    <a:lnTo>
                      <a:pt x="42" y="73"/>
                    </a:lnTo>
                    <a:lnTo>
                      <a:pt x="42" y="23"/>
                    </a:lnTo>
                    <a:lnTo>
                      <a:pt x="42" y="19"/>
                    </a:lnTo>
                    <a:lnTo>
                      <a:pt x="40" y="15"/>
                    </a:lnTo>
                    <a:lnTo>
                      <a:pt x="37" y="11"/>
                    </a:lnTo>
                    <a:lnTo>
                      <a:pt x="34" y="9"/>
                    </a:lnTo>
                    <a:lnTo>
                      <a:pt x="30" y="8"/>
                    </a:lnTo>
                    <a:lnTo>
                      <a:pt x="25" y="7"/>
                    </a:lnTo>
                    <a:lnTo>
                      <a:pt x="23" y="7"/>
                    </a:lnTo>
                    <a:close/>
                    <a:moveTo>
                      <a:pt x="23" y="0"/>
                    </a:moveTo>
                    <a:lnTo>
                      <a:pt x="25" y="0"/>
                    </a:lnTo>
                    <a:lnTo>
                      <a:pt x="37" y="3"/>
                    </a:lnTo>
                    <a:lnTo>
                      <a:pt x="45" y="12"/>
                    </a:lnTo>
                    <a:lnTo>
                      <a:pt x="48" y="23"/>
                    </a:lnTo>
                    <a:lnTo>
                      <a:pt x="48" y="78"/>
                    </a:lnTo>
                    <a:lnTo>
                      <a:pt x="0" y="78"/>
                    </a:lnTo>
                    <a:lnTo>
                      <a:pt x="0" y="23"/>
                    </a:lnTo>
                    <a:lnTo>
                      <a:pt x="4" y="12"/>
                    </a:lnTo>
                    <a:lnTo>
                      <a:pt x="11" y="3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145"/>
              <p:cNvSpPr>
                <a:spLocks noEditPoints="1"/>
              </p:cNvSpPr>
              <p:nvPr/>
            </p:nvSpPr>
            <p:spPr bwMode="auto">
              <a:xfrm>
                <a:off x="5556251" y="4892676"/>
                <a:ext cx="74613" cy="177800"/>
              </a:xfrm>
              <a:custGeom>
                <a:avLst/>
                <a:gdLst>
                  <a:gd name="T0" fmla="*/ 22 w 47"/>
                  <a:gd name="T1" fmla="*/ 7 h 112"/>
                  <a:gd name="T2" fmla="*/ 18 w 47"/>
                  <a:gd name="T3" fmla="*/ 7 h 112"/>
                  <a:gd name="T4" fmla="*/ 14 w 47"/>
                  <a:gd name="T5" fmla="*/ 9 h 112"/>
                  <a:gd name="T6" fmla="*/ 11 w 47"/>
                  <a:gd name="T7" fmla="*/ 11 h 112"/>
                  <a:gd name="T8" fmla="*/ 8 w 47"/>
                  <a:gd name="T9" fmla="*/ 15 h 112"/>
                  <a:gd name="T10" fmla="*/ 6 w 47"/>
                  <a:gd name="T11" fmla="*/ 19 h 112"/>
                  <a:gd name="T12" fmla="*/ 6 w 47"/>
                  <a:gd name="T13" fmla="*/ 23 h 112"/>
                  <a:gd name="T14" fmla="*/ 6 w 47"/>
                  <a:gd name="T15" fmla="*/ 107 h 112"/>
                  <a:gd name="T16" fmla="*/ 42 w 47"/>
                  <a:gd name="T17" fmla="*/ 107 h 112"/>
                  <a:gd name="T18" fmla="*/ 42 w 47"/>
                  <a:gd name="T19" fmla="*/ 23 h 112"/>
                  <a:gd name="T20" fmla="*/ 41 w 47"/>
                  <a:gd name="T21" fmla="*/ 19 h 112"/>
                  <a:gd name="T22" fmla="*/ 40 w 47"/>
                  <a:gd name="T23" fmla="*/ 15 h 112"/>
                  <a:gd name="T24" fmla="*/ 37 w 47"/>
                  <a:gd name="T25" fmla="*/ 11 h 112"/>
                  <a:gd name="T26" fmla="*/ 33 w 47"/>
                  <a:gd name="T27" fmla="*/ 9 h 112"/>
                  <a:gd name="T28" fmla="*/ 29 w 47"/>
                  <a:gd name="T29" fmla="*/ 7 h 112"/>
                  <a:gd name="T30" fmla="*/ 25 w 47"/>
                  <a:gd name="T31" fmla="*/ 7 h 112"/>
                  <a:gd name="T32" fmla="*/ 22 w 47"/>
                  <a:gd name="T33" fmla="*/ 7 h 112"/>
                  <a:gd name="T34" fmla="*/ 22 w 47"/>
                  <a:gd name="T35" fmla="*/ 0 h 112"/>
                  <a:gd name="T36" fmla="*/ 25 w 47"/>
                  <a:gd name="T37" fmla="*/ 0 h 112"/>
                  <a:gd name="T38" fmla="*/ 37 w 47"/>
                  <a:gd name="T39" fmla="*/ 4 h 112"/>
                  <a:gd name="T40" fmla="*/ 44 w 47"/>
                  <a:gd name="T41" fmla="*/ 12 h 112"/>
                  <a:gd name="T42" fmla="*/ 47 w 47"/>
                  <a:gd name="T43" fmla="*/ 23 h 112"/>
                  <a:gd name="T44" fmla="*/ 47 w 47"/>
                  <a:gd name="T45" fmla="*/ 112 h 112"/>
                  <a:gd name="T46" fmla="*/ 0 w 47"/>
                  <a:gd name="T47" fmla="*/ 112 h 112"/>
                  <a:gd name="T48" fmla="*/ 0 w 47"/>
                  <a:gd name="T49" fmla="*/ 23 h 112"/>
                  <a:gd name="T50" fmla="*/ 3 w 47"/>
                  <a:gd name="T51" fmla="*/ 12 h 112"/>
                  <a:gd name="T52" fmla="*/ 11 w 47"/>
                  <a:gd name="T53" fmla="*/ 4 h 112"/>
                  <a:gd name="T54" fmla="*/ 22 w 47"/>
                  <a:gd name="T5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112">
                    <a:moveTo>
                      <a:pt x="22" y="7"/>
                    </a:moveTo>
                    <a:lnTo>
                      <a:pt x="18" y="7"/>
                    </a:lnTo>
                    <a:lnTo>
                      <a:pt x="14" y="9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6" y="19"/>
                    </a:lnTo>
                    <a:lnTo>
                      <a:pt x="6" y="23"/>
                    </a:lnTo>
                    <a:lnTo>
                      <a:pt x="6" y="107"/>
                    </a:lnTo>
                    <a:lnTo>
                      <a:pt x="42" y="107"/>
                    </a:lnTo>
                    <a:lnTo>
                      <a:pt x="42" y="23"/>
                    </a:lnTo>
                    <a:lnTo>
                      <a:pt x="41" y="19"/>
                    </a:lnTo>
                    <a:lnTo>
                      <a:pt x="40" y="15"/>
                    </a:lnTo>
                    <a:lnTo>
                      <a:pt x="37" y="11"/>
                    </a:lnTo>
                    <a:lnTo>
                      <a:pt x="33" y="9"/>
                    </a:lnTo>
                    <a:lnTo>
                      <a:pt x="29" y="7"/>
                    </a:lnTo>
                    <a:lnTo>
                      <a:pt x="25" y="7"/>
                    </a:lnTo>
                    <a:lnTo>
                      <a:pt x="22" y="7"/>
                    </a:lnTo>
                    <a:close/>
                    <a:moveTo>
                      <a:pt x="22" y="0"/>
                    </a:moveTo>
                    <a:lnTo>
                      <a:pt x="25" y="0"/>
                    </a:lnTo>
                    <a:lnTo>
                      <a:pt x="37" y="4"/>
                    </a:lnTo>
                    <a:lnTo>
                      <a:pt x="44" y="12"/>
                    </a:lnTo>
                    <a:lnTo>
                      <a:pt x="47" y="23"/>
                    </a:lnTo>
                    <a:lnTo>
                      <a:pt x="47" y="112"/>
                    </a:lnTo>
                    <a:lnTo>
                      <a:pt x="0" y="112"/>
                    </a:lnTo>
                    <a:lnTo>
                      <a:pt x="0" y="23"/>
                    </a:lnTo>
                    <a:lnTo>
                      <a:pt x="3" y="12"/>
                    </a:lnTo>
                    <a:lnTo>
                      <a:pt x="11" y="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146"/>
              <p:cNvSpPr>
                <a:spLocks noEditPoints="1"/>
              </p:cNvSpPr>
              <p:nvPr/>
            </p:nvSpPr>
            <p:spPr bwMode="auto">
              <a:xfrm>
                <a:off x="5662613" y="4840288"/>
                <a:ext cx="76200" cy="230188"/>
              </a:xfrm>
              <a:custGeom>
                <a:avLst/>
                <a:gdLst>
                  <a:gd name="T0" fmla="*/ 22 w 48"/>
                  <a:gd name="T1" fmla="*/ 6 h 145"/>
                  <a:gd name="T2" fmla="*/ 17 w 48"/>
                  <a:gd name="T3" fmla="*/ 6 h 145"/>
                  <a:gd name="T4" fmla="*/ 14 w 48"/>
                  <a:gd name="T5" fmla="*/ 8 h 145"/>
                  <a:gd name="T6" fmla="*/ 11 w 48"/>
                  <a:gd name="T7" fmla="*/ 11 h 145"/>
                  <a:gd name="T8" fmla="*/ 8 w 48"/>
                  <a:gd name="T9" fmla="*/ 14 h 145"/>
                  <a:gd name="T10" fmla="*/ 6 w 48"/>
                  <a:gd name="T11" fmla="*/ 18 h 145"/>
                  <a:gd name="T12" fmla="*/ 5 w 48"/>
                  <a:gd name="T13" fmla="*/ 23 h 145"/>
                  <a:gd name="T14" fmla="*/ 5 w 48"/>
                  <a:gd name="T15" fmla="*/ 140 h 145"/>
                  <a:gd name="T16" fmla="*/ 41 w 48"/>
                  <a:gd name="T17" fmla="*/ 140 h 145"/>
                  <a:gd name="T18" fmla="*/ 41 w 48"/>
                  <a:gd name="T19" fmla="*/ 23 h 145"/>
                  <a:gd name="T20" fmla="*/ 40 w 48"/>
                  <a:gd name="T21" fmla="*/ 18 h 145"/>
                  <a:gd name="T22" fmla="*/ 39 w 48"/>
                  <a:gd name="T23" fmla="*/ 14 h 145"/>
                  <a:gd name="T24" fmla="*/ 36 w 48"/>
                  <a:gd name="T25" fmla="*/ 11 h 145"/>
                  <a:gd name="T26" fmla="*/ 33 w 48"/>
                  <a:gd name="T27" fmla="*/ 8 h 145"/>
                  <a:gd name="T28" fmla="*/ 29 w 48"/>
                  <a:gd name="T29" fmla="*/ 6 h 145"/>
                  <a:gd name="T30" fmla="*/ 25 w 48"/>
                  <a:gd name="T31" fmla="*/ 6 h 145"/>
                  <a:gd name="T32" fmla="*/ 22 w 48"/>
                  <a:gd name="T33" fmla="*/ 6 h 145"/>
                  <a:gd name="T34" fmla="*/ 22 w 48"/>
                  <a:gd name="T35" fmla="*/ 0 h 145"/>
                  <a:gd name="T36" fmla="*/ 25 w 48"/>
                  <a:gd name="T37" fmla="*/ 0 h 145"/>
                  <a:gd name="T38" fmla="*/ 36 w 48"/>
                  <a:gd name="T39" fmla="*/ 3 h 145"/>
                  <a:gd name="T40" fmla="*/ 44 w 48"/>
                  <a:gd name="T41" fmla="*/ 12 h 145"/>
                  <a:gd name="T42" fmla="*/ 48 w 48"/>
                  <a:gd name="T43" fmla="*/ 23 h 145"/>
                  <a:gd name="T44" fmla="*/ 48 w 48"/>
                  <a:gd name="T45" fmla="*/ 145 h 145"/>
                  <a:gd name="T46" fmla="*/ 0 w 48"/>
                  <a:gd name="T47" fmla="*/ 145 h 145"/>
                  <a:gd name="T48" fmla="*/ 0 w 48"/>
                  <a:gd name="T49" fmla="*/ 23 h 145"/>
                  <a:gd name="T50" fmla="*/ 2 w 48"/>
                  <a:gd name="T51" fmla="*/ 12 h 145"/>
                  <a:gd name="T52" fmla="*/ 11 w 48"/>
                  <a:gd name="T53" fmla="*/ 3 h 145"/>
                  <a:gd name="T54" fmla="*/ 22 w 48"/>
                  <a:gd name="T5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" h="145">
                    <a:moveTo>
                      <a:pt x="22" y="6"/>
                    </a:moveTo>
                    <a:lnTo>
                      <a:pt x="17" y="6"/>
                    </a:lnTo>
                    <a:lnTo>
                      <a:pt x="14" y="8"/>
                    </a:lnTo>
                    <a:lnTo>
                      <a:pt x="11" y="11"/>
                    </a:lnTo>
                    <a:lnTo>
                      <a:pt x="8" y="14"/>
                    </a:lnTo>
                    <a:lnTo>
                      <a:pt x="6" y="18"/>
                    </a:lnTo>
                    <a:lnTo>
                      <a:pt x="5" y="23"/>
                    </a:lnTo>
                    <a:lnTo>
                      <a:pt x="5" y="140"/>
                    </a:lnTo>
                    <a:lnTo>
                      <a:pt x="41" y="140"/>
                    </a:lnTo>
                    <a:lnTo>
                      <a:pt x="41" y="23"/>
                    </a:lnTo>
                    <a:lnTo>
                      <a:pt x="40" y="18"/>
                    </a:lnTo>
                    <a:lnTo>
                      <a:pt x="39" y="14"/>
                    </a:lnTo>
                    <a:lnTo>
                      <a:pt x="36" y="11"/>
                    </a:lnTo>
                    <a:lnTo>
                      <a:pt x="33" y="8"/>
                    </a:lnTo>
                    <a:lnTo>
                      <a:pt x="29" y="6"/>
                    </a:lnTo>
                    <a:lnTo>
                      <a:pt x="25" y="6"/>
                    </a:lnTo>
                    <a:lnTo>
                      <a:pt x="22" y="6"/>
                    </a:lnTo>
                    <a:close/>
                    <a:moveTo>
                      <a:pt x="22" y="0"/>
                    </a:moveTo>
                    <a:lnTo>
                      <a:pt x="25" y="0"/>
                    </a:lnTo>
                    <a:lnTo>
                      <a:pt x="36" y="3"/>
                    </a:lnTo>
                    <a:lnTo>
                      <a:pt x="44" y="12"/>
                    </a:lnTo>
                    <a:lnTo>
                      <a:pt x="48" y="23"/>
                    </a:lnTo>
                    <a:lnTo>
                      <a:pt x="48" y="145"/>
                    </a:lnTo>
                    <a:lnTo>
                      <a:pt x="0" y="145"/>
                    </a:lnTo>
                    <a:lnTo>
                      <a:pt x="0" y="23"/>
                    </a:lnTo>
                    <a:lnTo>
                      <a:pt x="2" y="12"/>
                    </a:lnTo>
                    <a:lnTo>
                      <a:pt x="11" y="3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147"/>
              <p:cNvSpPr>
                <a:spLocks noEditPoints="1"/>
              </p:cNvSpPr>
              <p:nvPr/>
            </p:nvSpPr>
            <p:spPr bwMode="auto">
              <a:xfrm>
                <a:off x="5767388" y="4784726"/>
                <a:ext cx="76200" cy="285750"/>
              </a:xfrm>
              <a:custGeom>
                <a:avLst/>
                <a:gdLst>
                  <a:gd name="T0" fmla="*/ 23 w 48"/>
                  <a:gd name="T1" fmla="*/ 5 h 180"/>
                  <a:gd name="T2" fmla="*/ 19 w 48"/>
                  <a:gd name="T3" fmla="*/ 6 h 180"/>
                  <a:gd name="T4" fmla="*/ 14 w 48"/>
                  <a:gd name="T5" fmla="*/ 9 h 180"/>
                  <a:gd name="T6" fmla="*/ 11 w 48"/>
                  <a:gd name="T7" fmla="*/ 11 h 180"/>
                  <a:gd name="T8" fmla="*/ 8 w 48"/>
                  <a:gd name="T9" fmla="*/ 14 h 180"/>
                  <a:gd name="T10" fmla="*/ 7 w 48"/>
                  <a:gd name="T11" fmla="*/ 18 h 180"/>
                  <a:gd name="T12" fmla="*/ 6 w 48"/>
                  <a:gd name="T13" fmla="*/ 23 h 180"/>
                  <a:gd name="T14" fmla="*/ 6 w 48"/>
                  <a:gd name="T15" fmla="*/ 175 h 180"/>
                  <a:gd name="T16" fmla="*/ 41 w 48"/>
                  <a:gd name="T17" fmla="*/ 175 h 180"/>
                  <a:gd name="T18" fmla="*/ 41 w 48"/>
                  <a:gd name="T19" fmla="*/ 23 h 180"/>
                  <a:gd name="T20" fmla="*/ 41 w 48"/>
                  <a:gd name="T21" fmla="*/ 18 h 180"/>
                  <a:gd name="T22" fmla="*/ 39 w 48"/>
                  <a:gd name="T23" fmla="*/ 14 h 180"/>
                  <a:gd name="T24" fmla="*/ 37 w 48"/>
                  <a:gd name="T25" fmla="*/ 11 h 180"/>
                  <a:gd name="T26" fmla="*/ 34 w 48"/>
                  <a:gd name="T27" fmla="*/ 9 h 180"/>
                  <a:gd name="T28" fmla="*/ 29 w 48"/>
                  <a:gd name="T29" fmla="*/ 6 h 180"/>
                  <a:gd name="T30" fmla="*/ 25 w 48"/>
                  <a:gd name="T31" fmla="*/ 5 h 180"/>
                  <a:gd name="T32" fmla="*/ 23 w 48"/>
                  <a:gd name="T33" fmla="*/ 5 h 180"/>
                  <a:gd name="T34" fmla="*/ 23 w 48"/>
                  <a:gd name="T35" fmla="*/ 0 h 180"/>
                  <a:gd name="T36" fmla="*/ 25 w 48"/>
                  <a:gd name="T37" fmla="*/ 0 h 180"/>
                  <a:gd name="T38" fmla="*/ 37 w 48"/>
                  <a:gd name="T39" fmla="*/ 3 h 180"/>
                  <a:gd name="T40" fmla="*/ 45 w 48"/>
                  <a:gd name="T41" fmla="*/ 11 h 180"/>
                  <a:gd name="T42" fmla="*/ 48 w 48"/>
                  <a:gd name="T43" fmla="*/ 23 h 180"/>
                  <a:gd name="T44" fmla="*/ 48 w 48"/>
                  <a:gd name="T45" fmla="*/ 180 h 180"/>
                  <a:gd name="T46" fmla="*/ 0 w 48"/>
                  <a:gd name="T47" fmla="*/ 180 h 180"/>
                  <a:gd name="T48" fmla="*/ 0 w 48"/>
                  <a:gd name="T49" fmla="*/ 23 h 180"/>
                  <a:gd name="T50" fmla="*/ 3 w 48"/>
                  <a:gd name="T51" fmla="*/ 11 h 180"/>
                  <a:gd name="T52" fmla="*/ 11 w 48"/>
                  <a:gd name="T53" fmla="*/ 3 h 180"/>
                  <a:gd name="T54" fmla="*/ 23 w 48"/>
                  <a:gd name="T55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" h="180">
                    <a:moveTo>
                      <a:pt x="23" y="5"/>
                    </a:moveTo>
                    <a:lnTo>
                      <a:pt x="19" y="6"/>
                    </a:lnTo>
                    <a:lnTo>
                      <a:pt x="14" y="9"/>
                    </a:lnTo>
                    <a:lnTo>
                      <a:pt x="11" y="11"/>
                    </a:lnTo>
                    <a:lnTo>
                      <a:pt x="8" y="14"/>
                    </a:lnTo>
                    <a:lnTo>
                      <a:pt x="7" y="18"/>
                    </a:lnTo>
                    <a:lnTo>
                      <a:pt x="6" y="23"/>
                    </a:lnTo>
                    <a:lnTo>
                      <a:pt x="6" y="175"/>
                    </a:lnTo>
                    <a:lnTo>
                      <a:pt x="41" y="175"/>
                    </a:lnTo>
                    <a:lnTo>
                      <a:pt x="41" y="23"/>
                    </a:lnTo>
                    <a:lnTo>
                      <a:pt x="41" y="18"/>
                    </a:lnTo>
                    <a:lnTo>
                      <a:pt x="39" y="14"/>
                    </a:lnTo>
                    <a:lnTo>
                      <a:pt x="37" y="11"/>
                    </a:lnTo>
                    <a:lnTo>
                      <a:pt x="34" y="9"/>
                    </a:lnTo>
                    <a:lnTo>
                      <a:pt x="29" y="6"/>
                    </a:lnTo>
                    <a:lnTo>
                      <a:pt x="25" y="5"/>
                    </a:lnTo>
                    <a:lnTo>
                      <a:pt x="23" y="5"/>
                    </a:lnTo>
                    <a:close/>
                    <a:moveTo>
                      <a:pt x="23" y="0"/>
                    </a:moveTo>
                    <a:lnTo>
                      <a:pt x="25" y="0"/>
                    </a:lnTo>
                    <a:lnTo>
                      <a:pt x="37" y="3"/>
                    </a:lnTo>
                    <a:lnTo>
                      <a:pt x="45" y="11"/>
                    </a:lnTo>
                    <a:lnTo>
                      <a:pt x="48" y="23"/>
                    </a:lnTo>
                    <a:lnTo>
                      <a:pt x="48" y="180"/>
                    </a:lnTo>
                    <a:lnTo>
                      <a:pt x="0" y="180"/>
                    </a:lnTo>
                    <a:lnTo>
                      <a:pt x="0" y="23"/>
                    </a:lnTo>
                    <a:lnTo>
                      <a:pt x="3" y="11"/>
                    </a:lnTo>
                    <a:lnTo>
                      <a:pt x="11" y="3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148"/>
              <p:cNvSpPr/>
              <p:nvPr/>
            </p:nvSpPr>
            <p:spPr bwMode="auto">
              <a:xfrm>
                <a:off x="5453063" y="4732338"/>
                <a:ext cx="293688" cy="153988"/>
              </a:xfrm>
              <a:custGeom>
                <a:avLst/>
                <a:gdLst>
                  <a:gd name="T0" fmla="*/ 134 w 185"/>
                  <a:gd name="T1" fmla="*/ 0 h 97"/>
                  <a:gd name="T2" fmla="*/ 185 w 185"/>
                  <a:gd name="T3" fmla="*/ 13 h 97"/>
                  <a:gd name="T4" fmla="*/ 160 w 185"/>
                  <a:gd name="T5" fmla="*/ 59 h 97"/>
                  <a:gd name="T6" fmla="*/ 155 w 185"/>
                  <a:gd name="T7" fmla="*/ 57 h 97"/>
                  <a:gd name="T8" fmla="*/ 173 w 185"/>
                  <a:gd name="T9" fmla="*/ 21 h 97"/>
                  <a:gd name="T10" fmla="*/ 2 w 185"/>
                  <a:gd name="T11" fmla="*/ 97 h 97"/>
                  <a:gd name="T12" fmla="*/ 0 w 185"/>
                  <a:gd name="T13" fmla="*/ 92 h 97"/>
                  <a:gd name="T14" fmla="*/ 171 w 185"/>
                  <a:gd name="T15" fmla="*/ 16 h 97"/>
                  <a:gd name="T16" fmla="*/ 133 w 185"/>
                  <a:gd name="T17" fmla="*/ 6 h 97"/>
                  <a:gd name="T18" fmla="*/ 134 w 185"/>
                  <a:gd name="T19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5" h="97">
                    <a:moveTo>
                      <a:pt x="134" y="0"/>
                    </a:moveTo>
                    <a:lnTo>
                      <a:pt x="185" y="13"/>
                    </a:lnTo>
                    <a:lnTo>
                      <a:pt x="160" y="59"/>
                    </a:lnTo>
                    <a:lnTo>
                      <a:pt x="155" y="57"/>
                    </a:lnTo>
                    <a:lnTo>
                      <a:pt x="173" y="21"/>
                    </a:lnTo>
                    <a:lnTo>
                      <a:pt x="2" y="97"/>
                    </a:lnTo>
                    <a:lnTo>
                      <a:pt x="0" y="92"/>
                    </a:lnTo>
                    <a:lnTo>
                      <a:pt x="171" y="16"/>
                    </a:lnTo>
                    <a:lnTo>
                      <a:pt x="133" y="6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8" name="组合 207"/>
            <p:cNvGrpSpPr/>
            <p:nvPr/>
          </p:nvGrpSpPr>
          <p:grpSpPr>
            <a:xfrm>
              <a:off x="7326383" y="4173021"/>
              <a:ext cx="607909" cy="538235"/>
              <a:chOff x="6907213" y="4678363"/>
              <a:chExt cx="554038" cy="490538"/>
            </a:xfrm>
          </p:grpSpPr>
          <p:sp>
            <p:nvSpPr>
              <p:cNvPr id="201" name="Freeform 149"/>
              <p:cNvSpPr>
                <a:spLocks noEditPoints="1"/>
              </p:cNvSpPr>
              <p:nvPr/>
            </p:nvSpPr>
            <p:spPr bwMode="auto">
              <a:xfrm>
                <a:off x="6907213" y="4678363"/>
                <a:ext cx="554038" cy="490538"/>
              </a:xfrm>
              <a:custGeom>
                <a:avLst/>
                <a:gdLst>
                  <a:gd name="T0" fmla="*/ 13 w 349"/>
                  <a:gd name="T1" fmla="*/ 182 h 309"/>
                  <a:gd name="T2" fmla="*/ 193 w 349"/>
                  <a:gd name="T3" fmla="*/ 154 h 309"/>
                  <a:gd name="T4" fmla="*/ 292 w 349"/>
                  <a:gd name="T5" fmla="*/ 118 h 309"/>
                  <a:gd name="T6" fmla="*/ 338 w 349"/>
                  <a:gd name="T7" fmla="*/ 166 h 309"/>
                  <a:gd name="T8" fmla="*/ 198 w 349"/>
                  <a:gd name="T9" fmla="*/ 114 h 309"/>
                  <a:gd name="T10" fmla="*/ 343 w 349"/>
                  <a:gd name="T11" fmla="*/ 303 h 309"/>
                  <a:gd name="T12" fmla="*/ 286 w 349"/>
                  <a:gd name="T13" fmla="*/ 171 h 309"/>
                  <a:gd name="T14" fmla="*/ 198 w 349"/>
                  <a:gd name="T15" fmla="*/ 114 h 309"/>
                  <a:gd name="T16" fmla="*/ 57 w 349"/>
                  <a:gd name="T17" fmla="*/ 120 h 309"/>
                  <a:gd name="T18" fmla="*/ 193 w 349"/>
                  <a:gd name="T19" fmla="*/ 108 h 309"/>
                  <a:gd name="T20" fmla="*/ 207 w 349"/>
                  <a:gd name="T21" fmla="*/ 21 h 309"/>
                  <a:gd name="T22" fmla="*/ 54 w 349"/>
                  <a:gd name="T23" fmla="*/ 5 h 309"/>
                  <a:gd name="T24" fmla="*/ 46 w 349"/>
                  <a:gd name="T25" fmla="*/ 7 h 309"/>
                  <a:gd name="T26" fmla="*/ 42 w 349"/>
                  <a:gd name="T27" fmla="*/ 14 h 309"/>
                  <a:gd name="T28" fmla="*/ 41 w 349"/>
                  <a:gd name="T29" fmla="*/ 123 h 309"/>
                  <a:gd name="T30" fmla="*/ 44 w 349"/>
                  <a:gd name="T31" fmla="*/ 131 h 309"/>
                  <a:gd name="T32" fmla="*/ 50 w 349"/>
                  <a:gd name="T33" fmla="*/ 135 h 309"/>
                  <a:gd name="T34" fmla="*/ 193 w 349"/>
                  <a:gd name="T35" fmla="*/ 136 h 309"/>
                  <a:gd name="T36" fmla="*/ 51 w 349"/>
                  <a:gd name="T37" fmla="*/ 127 h 309"/>
                  <a:gd name="T38" fmla="*/ 212 w 349"/>
                  <a:gd name="T39" fmla="*/ 15 h 309"/>
                  <a:gd name="T40" fmla="*/ 222 w 349"/>
                  <a:gd name="T41" fmla="*/ 108 h 309"/>
                  <a:gd name="T42" fmla="*/ 222 w 349"/>
                  <a:gd name="T43" fmla="*/ 14 h 309"/>
                  <a:gd name="T44" fmla="*/ 218 w 349"/>
                  <a:gd name="T45" fmla="*/ 7 h 309"/>
                  <a:gd name="T46" fmla="*/ 210 w 349"/>
                  <a:gd name="T47" fmla="*/ 5 h 309"/>
                  <a:gd name="T48" fmla="*/ 54 w 349"/>
                  <a:gd name="T49" fmla="*/ 0 h 309"/>
                  <a:gd name="T50" fmla="*/ 219 w 349"/>
                  <a:gd name="T51" fmla="*/ 2 h 309"/>
                  <a:gd name="T52" fmla="*/ 229 w 349"/>
                  <a:gd name="T53" fmla="*/ 18 h 309"/>
                  <a:gd name="T54" fmla="*/ 291 w 349"/>
                  <a:gd name="T55" fmla="*/ 108 h 309"/>
                  <a:gd name="T56" fmla="*/ 349 w 349"/>
                  <a:gd name="T57" fmla="*/ 309 h 309"/>
                  <a:gd name="T58" fmla="*/ 193 w 349"/>
                  <a:gd name="T59" fmla="*/ 188 h 309"/>
                  <a:gd name="T60" fmla="*/ 37 w 349"/>
                  <a:gd name="T61" fmla="*/ 148 h 309"/>
                  <a:gd name="T62" fmla="*/ 193 w 349"/>
                  <a:gd name="T63" fmla="*/ 142 h 309"/>
                  <a:gd name="T64" fmla="*/ 44 w 349"/>
                  <a:gd name="T65" fmla="*/ 140 h 309"/>
                  <a:gd name="T66" fmla="*/ 35 w 349"/>
                  <a:gd name="T67" fmla="*/ 123 h 309"/>
                  <a:gd name="T68" fmla="*/ 38 w 349"/>
                  <a:gd name="T69" fmla="*/ 8 h 309"/>
                  <a:gd name="T70" fmla="*/ 54 w 349"/>
                  <a:gd name="T71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49" h="309">
                    <a:moveTo>
                      <a:pt x="40" y="154"/>
                    </a:moveTo>
                    <a:lnTo>
                      <a:pt x="13" y="182"/>
                    </a:lnTo>
                    <a:lnTo>
                      <a:pt x="193" y="182"/>
                    </a:lnTo>
                    <a:lnTo>
                      <a:pt x="193" y="154"/>
                    </a:lnTo>
                    <a:lnTo>
                      <a:pt x="40" y="154"/>
                    </a:lnTo>
                    <a:close/>
                    <a:moveTo>
                      <a:pt x="292" y="118"/>
                    </a:moveTo>
                    <a:lnTo>
                      <a:pt x="292" y="166"/>
                    </a:lnTo>
                    <a:lnTo>
                      <a:pt x="338" y="166"/>
                    </a:lnTo>
                    <a:lnTo>
                      <a:pt x="292" y="118"/>
                    </a:lnTo>
                    <a:close/>
                    <a:moveTo>
                      <a:pt x="198" y="114"/>
                    </a:moveTo>
                    <a:lnTo>
                      <a:pt x="198" y="303"/>
                    </a:lnTo>
                    <a:lnTo>
                      <a:pt x="343" y="303"/>
                    </a:lnTo>
                    <a:lnTo>
                      <a:pt x="343" y="171"/>
                    </a:lnTo>
                    <a:lnTo>
                      <a:pt x="286" y="171"/>
                    </a:lnTo>
                    <a:lnTo>
                      <a:pt x="286" y="114"/>
                    </a:lnTo>
                    <a:lnTo>
                      <a:pt x="198" y="114"/>
                    </a:lnTo>
                    <a:close/>
                    <a:moveTo>
                      <a:pt x="57" y="21"/>
                    </a:moveTo>
                    <a:lnTo>
                      <a:pt x="57" y="120"/>
                    </a:lnTo>
                    <a:lnTo>
                      <a:pt x="193" y="120"/>
                    </a:lnTo>
                    <a:lnTo>
                      <a:pt x="193" y="108"/>
                    </a:lnTo>
                    <a:lnTo>
                      <a:pt x="207" y="108"/>
                    </a:lnTo>
                    <a:lnTo>
                      <a:pt x="207" y="21"/>
                    </a:lnTo>
                    <a:lnTo>
                      <a:pt x="57" y="21"/>
                    </a:lnTo>
                    <a:close/>
                    <a:moveTo>
                      <a:pt x="54" y="5"/>
                    </a:moveTo>
                    <a:lnTo>
                      <a:pt x="50" y="6"/>
                    </a:lnTo>
                    <a:lnTo>
                      <a:pt x="46" y="7"/>
                    </a:lnTo>
                    <a:lnTo>
                      <a:pt x="44" y="10"/>
                    </a:lnTo>
                    <a:lnTo>
                      <a:pt x="42" y="14"/>
                    </a:lnTo>
                    <a:lnTo>
                      <a:pt x="41" y="18"/>
                    </a:lnTo>
                    <a:lnTo>
                      <a:pt x="41" y="123"/>
                    </a:lnTo>
                    <a:lnTo>
                      <a:pt x="42" y="128"/>
                    </a:lnTo>
                    <a:lnTo>
                      <a:pt x="44" y="131"/>
                    </a:lnTo>
                    <a:lnTo>
                      <a:pt x="46" y="133"/>
                    </a:lnTo>
                    <a:lnTo>
                      <a:pt x="50" y="135"/>
                    </a:lnTo>
                    <a:lnTo>
                      <a:pt x="54" y="136"/>
                    </a:lnTo>
                    <a:lnTo>
                      <a:pt x="193" y="136"/>
                    </a:lnTo>
                    <a:lnTo>
                      <a:pt x="193" y="127"/>
                    </a:lnTo>
                    <a:lnTo>
                      <a:pt x="51" y="127"/>
                    </a:lnTo>
                    <a:lnTo>
                      <a:pt x="51" y="15"/>
                    </a:lnTo>
                    <a:lnTo>
                      <a:pt x="212" y="15"/>
                    </a:lnTo>
                    <a:lnTo>
                      <a:pt x="212" y="108"/>
                    </a:lnTo>
                    <a:lnTo>
                      <a:pt x="222" y="108"/>
                    </a:lnTo>
                    <a:lnTo>
                      <a:pt x="222" y="18"/>
                    </a:lnTo>
                    <a:lnTo>
                      <a:pt x="222" y="14"/>
                    </a:lnTo>
                    <a:lnTo>
                      <a:pt x="220" y="10"/>
                    </a:lnTo>
                    <a:lnTo>
                      <a:pt x="218" y="7"/>
                    </a:lnTo>
                    <a:lnTo>
                      <a:pt x="214" y="6"/>
                    </a:lnTo>
                    <a:lnTo>
                      <a:pt x="210" y="5"/>
                    </a:lnTo>
                    <a:lnTo>
                      <a:pt x="54" y="5"/>
                    </a:lnTo>
                    <a:close/>
                    <a:moveTo>
                      <a:pt x="54" y="0"/>
                    </a:moveTo>
                    <a:lnTo>
                      <a:pt x="210" y="0"/>
                    </a:lnTo>
                    <a:lnTo>
                      <a:pt x="219" y="2"/>
                    </a:lnTo>
                    <a:lnTo>
                      <a:pt x="227" y="8"/>
                    </a:lnTo>
                    <a:lnTo>
                      <a:pt x="229" y="18"/>
                    </a:lnTo>
                    <a:lnTo>
                      <a:pt x="229" y="108"/>
                    </a:lnTo>
                    <a:lnTo>
                      <a:pt x="291" y="108"/>
                    </a:lnTo>
                    <a:lnTo>
                      <a:pt x="349" y="167"/>
                    </a:lnTo>
                    <a:lnTo>
                      <a:pt x="349" y="309"/>
                    </a:lnTo>
                    <a:lnTo>
                      <a:pt x="193" y="309"/>
                    </a:lnTo>
                    <a:lnTo>
                      <a:pt x="193" y="188"/>
                    </a:lnTo>
                    <a:lnTo>
                      <a:pt x="0" y="188"/>
                    </a:lnTo>
                    <a:lnTo>
                      <a:pt x="37" y="148"/>
                    </a:lnTo>
                    <a:lnTo>
                      <a:pt x="193" y="148"/>
                    </a:lnTo>
                    <a:lnTo>
                      <a:pt x="193" y="142"/>
                    </a:lnTo>
                    <a:lnTo>
                      <a:pt x="54" y="142"/>
                    </a:lnTo>
                    <a:lnTo>
                      <a:pt x="44" y="140"/>
                    </a:lnTo>
                    <a:lnTo>
                      <a:pt x="38" y="133"/>
                    </a:lnTo>
                    <a:lnTo>
                      <a:pt x="35" y="123"/>
                    </a:lnTo>
                    <a:lnTo>
                      <a:pt x="35" y="18"/>
                    </a:lnTo>
                    <a:lnTo>
                      <a:pt x="38" y="8"/>
                    </a:lnTo>
                    <a:lnTo>
                      <a:pt x="44" y="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150"/>
              <p:cNvSpPr/>
              <p:nvPr/>
            </p:nvSpPr>
            <p:spPr bwMode="auto">
              <a:xfrm>
                <a:off x="7296151" y="4713288"/>
                <a:ext cx="161925" cy="138113"/>
              </a:xfrm>
              <a:custGeom>
                <a:avLst/>
                <a:gdLst>
                  <a:gd name="T0" fmla="*/ 1 w 102"/>
                  <a:gd name="T1" fmla="*/ 0 h 87"/>
                  <a:gd name="T2" fmla="*/ 24 w 102"/>
                  <a:gd name="T3" fmla="*/ 8 h 87"/>
                  <a:gd name="T4" fmla="*/ 44 w 102"/>
                  <a:gd name="T5" fmla="*/ 19 h 87"/>
                  <a:gd name="T6" fmla="*/ 63 w 102"/>
                  <a:gd name="T7" fmla="*/ 34 h 87"/>
                  <a:gd name="T8" fmla="*/ 78 w 102"/>
                  <a:gd name="T9" fmla="*/ 51 h 87"/>
                  <a:gd name="T10" fmla="*/ 90 w 102"/>
                  <a:gd name="T11" fmla="*/ 73 h 87"/>
                  <a:gd name="T12" fmla="*/ 97 w 102"/>
                  <a:gd name="T13" fmla="*/ 37 h 87"/>
                  <a:gd name="T14" fmla="*/ 102 w 102"/>
                  <a:gd name="T15" fmla="*/ 38 h 87"/>
                  <a:gd name="T16" fmla="*/ 93 w 102"/>
                  <a:gd name="T17" fmla="*/ 87 h 87"/>
                  <a:gd name="T18" fmla="*/ 47 w 102"/>
                  <a:gd name="T19" fmla="*/ 67 h 87"/>
                  <a:gd name="T20" fmla="*/ 50 w 102"/>
                  <a:gd name="T21" fmla="*/ 61 h 87"/>
                  <a:gd name="T22" fmla="*/ 86 w 102"/>
                  <a:gd name="T23" fmla="*/ 78 h 87"/>
                  <a:gd name="T24" fmla="*/ 74 w 102"/>
                  <a:gd name="T25" fmla="*/ 57 h 87"/>
                  <a:gd name="T26" fmla="*/ 60 w 102"/>
                  <a:gd name="T27" fmla="*/ 40 h 87"/>
                  <a:gd name="T28" fmla="*/ 42 w 102"/>
                  <a:gd name="T29" fmla="*/ 24 h 87"/>
                  <a:gd name="T30" fmla="*/ 23 w 102"/>
                  <a:gd name="T31" fmla="*/ 13 h 87"/>
                  <a:gd name="T32" fmla="*/ 0 w 102"/>
                  <a:gd name="T33" fmla="*/ 6 h 87"/>
                  <a:gd name="T34" fmla="*/ 1 w 102"/>
                  <a:gd name="T3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2" h="87">
                    <a:moveTo>
                      <a:pt x="1" y="0"/>
                    </a:moveTo>
                    <a:lnTo>
                      <a:pt x="24" y="8"/>
                    </a:lnTo>
                    <a:lnTo>
                      <a:pt x="44" y="19"/>
                    </a:lnTo>
                    <a:lnTo>
                      <a:pt x="63" y="34"/>
                    </a:lnTo>
                    <a:lnTo>
                      <a:pt x="78" y="51"/>
                    </a:lnTo>
                    <a:lnTo>
                      <a:pt x="90" y="73"/>
                    </a:lnTo>
                    <a:lnTo>
                      <a:pt x="97" y="37"/>
                    </a:lnTo>
                    <a:lnTo>
                      <a:pt x="102" y="38"/>
                    </a:lnTo>
                    <a:lnTo>
                      <a:pt x="93" y="87"/>
                    </a:lnTo>
                    <a:lnTo>
                      <a:pt x="47" y="67"/>
                    </a:lnTo>
                    <a:lnTo>
                      <a:pt x="50" y="61"/>
                    </a:lnTo>
                    <a:lnTo>
                      <a:pt x="86" y="78"/>
                    </a:lnTo>
                    <a:lnTo>
                      <a:pt x="74" y="57"/>
                    </a:lnTo>
                    <a:lnTo>
                      <a:pt x="60" y="40"/>
                    </a:lnTo>
                    <a:lnTo>
                      <a:pt x="42" y="24"/>
                    </a:lnTo>
                    <a:lnTo>
                      <a:pt x="23" y="13"/>
                    </a:lnTo>
                    <a:lnTo>
                      <a:pt x="0" y="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151"/>
              <p:cNvSpPr/>
              <p:nvPr/>
            </p:nvSpPr>
            <p:spPr bwMode="auto">
              <a:xfrm>
                <a:off x="7050088" y="5016501"/>
                <a:ext cx="133350" cy="114300"/>
              </a:xfrm>
              <a:custGeom>
                <a:avLst/>
                <a:gdLst>
                  <a:gd name="T0" fmla="*/ 2 w 84"/>
                  <a:gd name="T1" fmla="*/ 0 h 72"/>
                  <a:gd name="T2" fmla="*/ 50 w 84"/>
                  <a:gd name="T3" fmla="*/ 14 h 72"/>
                  <a:gd name="T4" fmla="*/ 49 w 84"/>
                  <a:gd name="T5" fmla="*/ 19 h 72"/>
                  <a:gd name="T6" fmla="*/ 11 w 84"/>
                  <a:gd name="T7" fmla="*/ 8 h 72"/>
                  <a:gd name="T8" fmla="*/ 25 w 84"/>
                  <a:gd name="T9" fmla="*/ 28 h 72"/>
                  <a:gd name="T10" fmla="*/ 42 w 84"/>
                  <a:gd name="T11" fmla="*/ 45 h 72"/>
                  <a:gd name="T12" fmla="*/ 62 w 84"/>
                  <a:gd name="T13" fmla="*/ 57 h 72"/>
                  <a:gd name="T14" fmla="*/ 84 w 84"/>
                  <a:gd name="T15" fmla="*/ 66 h 72"/>
                  <a:gd name="T16" fmla="*/ 82 w 84"/>
                  <a:gd name="T17" fmla="*/ 72 h 72"/>
                  <a:gd name="T18" fmla="*/ 59 w 84"/>
                  <a:gd name="T19" fmla="*/ 64 h 72"/>
                  <a:gd name="T20" fmla="*/ 39 w 84"/>
                  <a:gd name="T21" fmla="*/ 51 h 72"/>
                  <a:gd name="T22" fmla="*/ 21 w 84"/>
                  <a:gd name="T23" fmla="*/ 34 h 72"/>
                  <a:gd name="T24" fmla="*/ 7 w 84"/>
                  <a:gd name="T25" fmla="*/ 15 h 72"/>
                  <a:gd name="T26" fmla="*/ 5 w 84"/>
                  <a:gd name="T27" fmla="*/ 51 h 72"/>
                  <a:gd name="T28" fmla="*/ 0 w 84"/>
                  <a:gd name="T29" fmla="*/ 51 h 72"/>
                  <a:gd name="T30" fmla="*/ 2 w 84"/>
                  <a:gd name="T3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" h="72">
                    <a:moveTo>
                      <a:pt x="2" y="0"/>
                    </a:moveTo>
                    <a:lnTo>
                      <a:pt x="50" y="14"/>
                    </a:lnTo>
                    <a:lnTo>
                      <a:pt x="49" y="19"/>
                    </a:lnTo>
                    <a:lnTo>
                      <a:pt x="11" y="8"/>
                    </a:lnTo>
                    <a:lnTo>
                      <a:pt x="25" y="28"/>
                    </a:lnTo>
                    <a:lnTo>
                      <a:pt x="42" y="45"/>
                    </a:lnTo>
                    <a:lnTo>
                      <a:pt x="62" y="57"/>
                    </a:lnTo>
                    <a:lnTo>
                      <a:pt x="84" y="66"/>
                    </a:lnTo>
                    <a:lnTo>
                      <a:pt x="82" y="72"/>
                    </a:lnTo>
                    <a:lnTo>
                      <a:pt x="59" y="64"/>
                    </a:lnTo>
                    <a:lnTo>
                      <a:pt x="39" y="51"/>
                    </a:lnTo>
                    <a:lnTo>
                      <a:pt x="21" y="34"/>
                    </a:lnTo>
                    <a:lnTo>
                      <a:pt x="7" y="15"/>
                    </a:lnTo>
                    <a:lnTo>
                      <a:pt x="5" y="51"/>
                    </a:lnTo>
                    <a:lnTo>
                      <a:pt x="0" y="51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6966525" y="1680422"/>
            <a:ext cx="658423" cy="1949140"/>
            <a:chOff x="6966525" y="1680422"/>
            <a:chExt cx="658423" cy="1949140"/>
          </a:xfrm>
          <a:solidFill>
            <a:srgbClr val="AE002B"/>
          </a:solidFill>
        </p:grpSpPr>
        <p:sp>
          <p:nvSpPr>
            <p:cNvPr id="200" name="Freeform 107"/>
            <p:cNvSpPr/>
            <p:nvPr/>
          </p:nvSpPr>
          <p:spPr bwMode="auto">
            <a:xfrm>
              <a:off x="6966525" y="1680422"/>
              <a:ext cx="658423" cy="1949140"/>
            </a:xfrm>
            <a:custGeom>
              <a:avLst/>
              <a:gdLst>
                <a:gd name="T0" fmla="*/ 0 w 378"/>
                <a:gd name="T1" fmla="*/ 0 h 1119"/>
                <a:gd name="T2" fmla="*/ 260 w 378"/>
                <a:gd name="T3" fmla="*/ 37 h 1119"/>
                <a:gd name="T4" fmla="*/ 285 w 378"/>
                <a:gd name="T5" fmla="*/ 42 h 1119"/>
                <a:gd name="T6" fmla="*/ 306 w 378"/>
                <a:gd name="T7" fmla="*/ 50 h 1119"/>
                <a:gd name="T8" fmla="*/ 327 w 378"/>
                <a:gd name="T9" fmla="*/ 60 h 1119"/>
                <a:gd name="T10" fmla="*/ 344 w 378"/>
                <a:gd name="T11" fmla="*/ 72 h 1119"/>
                <a:gd name="T12" fmla="*/ 358 w 378"/>
                <a:gd name="T13" fmla="*/ 86 h 1119"/>
                <a:gd name="T14" fmla="*/ 369 w 378"/>
                <a:gd name="T15" fmla="*/ 101 h 1119"/>
                <a:gd name="T16" fmla="*/ 376 w 378"/>
                <a:gd name="T17" fmla="*/ 119 h 1119"/>
                <a:gd name="T18" fmla="*/ 378 w 378"/>
                <a:gd name="T19" fmla="*/ 140 h 1119"/>
                <a:gd name="T20" fmla="*/ 378 w 378"/>
                <a:gd name="T21" fmla="*/ 968 h 1119"/>
                <a:gd name="T22" fmla="*/ 376 w 378"/>
                <a:gd name="T23" fmla="*/ 988 h 1119"/>
                <a:gd name="T24" fmla="*/ 369 w 378"/>
                <a:gd name="T25" fmla="*/ 1007 h 1119"/>
                <a:gd name="T26" fmla="*/ 359 w 378"/>
                <a:gd name="T27" fmla="*/ 1022 h 1119"/>
                <a:gd name="T28" fmla="*/ 345 w 378"/>
                <a:gd name="T29" fmla="*/ 1036 h 1119"/>
                <a:gd name="T30" fmla="*/ 328 w 378"/>
                <a:gd name="T31" fmla="*/ 1048 h 1119"/>
                <a:gd name="T32" fmla="*/ 307 w 378"/>
                <a:gd name="T33" fmla="*/ 1058 h 1119"/>
                <a:gd name="T34" fmla="*/ 285 w 378"/>
                <a:gd name="T35" fmla="*/ 1066 h 1119"/>
                <a:gd name="T36" fmla="*/ 260 w 378"/>
                <a:gd name="T37" fmla="*/ 1071 h 1119"/>
                <a:gd name="T38" fmla="*/ 0 w 378"/>
                <a:gd name="T39" fmla="*/ 1119 h 1119"/>
                <a:gd name="T40" fmla="*/ 0 w 378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8" h="1119">
                  <a:moveTo>
                    <a:pt x="0" y="0"/>
                  </a:moveTo>
                  <a:lnTo>
                    <a:pt x="260" y="37"/>
                  </a:lnTo>
                  <a:lnTo>
                    <a:pt x="285" y="42"/>
                  </a:lnTo>
                  <a:lnTo>
                    <a:pt x="306" y="50"/>
                  </a:lnTo>
                  <a:lnTo>
                    <a:pt x="327" y="60"/>
                  </a:lnTo>
                  <a:lnTo>
                    <a:pt x="344" y="72"/>
                  </a:lnTo>
                  <a:lnTo>
                    <a:pt x="358" y="86"/>
                  </a:lnTo>
                  <a:lnTo>
                    <a:pt x="369" y="101"/>
                  </a:lnTo>
                  <a:lnTo>
                    <a:pt x="376" y="119"/>
                  </a:lnTo>
                  <a:lnTo>
                    <a:pt x="378" y="140"/>
                  </a:lnTo>
                  <a:lnTo>
                    <a:pt x="378" y="968"/>
                  </a:lnTo>
                  <a:lnTo>
                    <a:pt x="376" y="988"/>
                  </a:lnTo>
                  <a:lnTo>
                    <a:pt x="369" y="1007"/>
                  </a:lnTo>
                  <a:lnTo>
                    <a:pt x="359" y="1022"/>
                  </a:lnTo>
                  <a:lnTo>
                    <a:pt x="345" y="1036"/>
                  </a:lnTo>
                  <a:lnTo>
                    <a:pt x="328" y="1048"/>
                  </a:lnTo>
                  <a:lnTo>
                    <a:pt x="307" y="1058"/>
                  </a:lnTo>
                  <a:lnTo>
                    <a:pt x="285" y="1066"/>
                  </a:lnTo>
                  <a:lnTo>
                    <a:pt x="260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7095423" y="2482548"/>
              <a:ext cx="214247" cy="344888"/>
              <a:chOff x="6694371" y="3162328"/>
              <a:chExt cx="214247" cy="344888"/>
            </a:xfrm>
            <a:grpFill/>
          </p:grpSpPr>
          <p:sp>
            <p:nvSpPr>
              <p:cNvPr id="204" name="Freeform 159"/>
              <p:cNvSpPr/>
              <p:nvPr/>
            </p:nvSpPr>
            <p:spPr bwMode="auto">
              <a:xfrm>
                <a:off x="6694371" y="3228519"/>
                <a:ext cx="198572" cy="278697"/>
              </a:xfrm>
              <a:custGeom>
                <a:avLst/>
                <a:gdLst>
                  <a:gd name="T0" fmla="*/ 64 w 114"/>
                  <a:gd name="T1" fmla="*/ 0 h 160"/>
                  <a:gd name="T2" fmla="*/ 71 w 114"/>
                  <a:gd name="T3" fmla="*/ 4 h 160"/>
                  <a:gd name="T4" fmla="*/ 89 w 114"/>
                  <a:gd name="T5" fmla="*/ 29 h 160"/>
                  <a:gd name="T6" fmla="*/ 103 w 114"/>
                  <a:gd name="T7" fmla="*/ 15 h 160"/>
                  <a:gd name="T8" fmla="*/ 105 w 114"/>
                  <a:gd name="T9" fmla="*/ 15 h 160"/>
                  <a:gd name="T10" fmla="*/ 109 w 114"/>
                  <a:gd name="T11" fmla="*/ 15 h 160"/>
                  <a:gd name="T12" fmla="*/ 112 w 114"/>
                  <a:gd name="T13" fmla="*/ 17 h 160"/>
                  <a:gd name="T14" fmla="*/ 114 w 114"/>
                  <a:gd name="T15" fmla="*/ 22 h 160"/>
                  <a:gd name="T16" fmla="*/ 112 w 114"/>
                  <a:gd name="T17" fmla="*/ 27 h 160"/>
                  <a:gd name="T18" fmla="*/ 92 w 114"/>
                  <a:gd name="T19" fmla="*/ 46 h 160"/>
                  <a:gd name="T20" fmla="*/ 91 w 114"/>
                  <a:gd name="T21" fmla="*/ 47 h 160"/>
                  <a:gd name="T22" fmla="*/ 86 w 114"/>
                  <a:gd name="T23" fmla="*/ 47 h 160"/>
                  <a:gd name="T24" fmla="*/ 81 w 114"/>
                  <a:gd name="T25" fmla="*/ 45 h 160"/>
                  <a:gd name="T26" fmla="*/ 72 w 114"/>
                  <a:gd name="T27" fmla="*/ 68 h 160"/>
                  <a:gd name="T28" fmla="*/ 69 w 114"/>
                  <a:gd name="T29" fmla="*/ 73 h 160"/>
                  <a:gd name="T30" fmla="*/ 68 w 114"/>
                  <a:gd name="T31" fmla="*/ 155 h 160"/>
                  <a:gd name="T32" fmla="*/ 64 w 114"/>
                  <a:gd name="T33" fmla="*/ 159 h 160"/>
                  <a:gd name="T34" fmla="*/ 57 w 114"/>
                  <a:gd name="T35" fmla="*/ 159 h 160"/>
                  <a:gd name="T36" fmla="*/ 53 w 114"/>
                  <a:gd name="T37" fmla="*/ 155 h 160"/>
                  <a:gd name="T38" fmla="*/ 52 w 114"/>
                  <a:gd name="T39" fmla="*/ 78 h 160"/>
                  <a:gd name="T40" fmla="*/ 46 w 114"/>
                  <a:gd name="T41" fmla="*/ 151 h 160"/>
                  <a:gd name="T42" fmla="*/ 43 w 114"/>
                  <a:gd name="T43" fmla="*/ 157 h 160"/>
                  <a:gd name="T44" fmla="*/ 37 w 114"/>
                  <a:gd name="T45" fmla="*/ 160 h 160"/>
                  <a:gd name="T46" fmla="*/ 31 w 114"/>
                  <a:gd name="T47" fmla="*/ 157 h 160"/>
                  <a:gd name="T48" fmla="*/ 28 w 114"/>
                  <a:gd name="T49" fmla="*/ 151 h 160"/>
                  <a:gd name="T50" fmla="*/ 27 w 114"/>
                  <a:gd name="T51" fmla="*/ 71 h 160"/>
                  <a:gd name="T52" fmla="*/ 26 w 114"/>
                  <a:gd name="T53" fmla="*/ 47 h 160"/>
                  <a:gd name="T54" fmla="*/ 13 w 114"/>
                  <a:gd name="T55" fmla="*/ 80 h 160"/>
                  <a:gd name="T56" fmla="*/ 8 w 114"/>
                  <a:gd name="T57" fmla="*/ 82 h 160"/>
                  <a:gd name="T58" fmla="*/ 2 w 114"/>
                  <a:gd name="T59" fmla="*/ 80 h 160"/>
                  <a:gd name="T60" fmla="*/ 0 w 114"/>
                  <a:gd name="T61" fmla="*/ 74 h 160"/>
                  <a:gd name="T62" fmla="*/ 25 w 114"/>
                  <a:gd name="T63" fmla="*/ 8 h 160"/>
                  <a:gd name="T64" fmla="*/ 26 w 114"/>
                  <a:gd name="T65" fmla="*/ 5 h 160"/>
                  <a:gd name="T66" fmla="*/ 29 w 114"/>
                  <a:gd name="T67" fmla="*/ 2 h 160"/>
                  <a:gd name="T68" fmla="*/ 34 w 114"/>
                  <a:gd name="T6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4" h="160">
                    <a:moveTo>
                      <a:pt x="34" y="0"/>
                    </a:moveTo>
                    <a:lnTo>
                      <a:pt x="64" y="0"/>
                    </a:lnTo>
                    <a:lnTo>
                      <a:pt x="67" y="2"/>
                    </a:lnTo>
                    <a:lnTo>
                      <a:pt x="71" y="4"/>
                    </a:lnTo>
                    <a:lnTo>
                      <a:pt x="72" y="5"/>
                    </a:lnTo>
                    <a:lnTo>
                      <a:pt x="89" y="29"/>
                    </a:lnTo>
                    <a:lnTo>
                      <a:pt x="101" y="16"/>
                    </a:lnTo>
                    <a:lnTo>
                      <a:pt x="103" y="15"/>
                    </a:lnTo>
                    <a:lnTo>
                      <a:pt x="104" y="15"/>
                    </a:lnTo>
                    <a:lnTo>
                      <a:pt x="105" y="15"/>
                    </a:lnTo>
                    <a:lnTo>
                      <a:pt x="106" y="14"/>
                    </a:lnTo>
                    <a:lnTo>
                      <a:pt x="109" y="15"/>
                    </a:lnTo>
                    <a:lnTo>
                      <a:pt x="111" y="15"/>
                    </a:lnTo>
                    <a:lnTo>
                      <a:pt x="112" y="17"/>
                    </a:lnTo>
                    <a:lnTo>
                      <a:pt x="114" y="19"/>
                    </a:lnTo>
                    <a:lnTo>
                      <a:pt x="114" y="22"/>
                    </a:lnTo>
                    <a:lnTo>
                      <a:pt x="113" y="24"/>
                    </a:lnTo>
                    <a:lnTo>
                      <a:pt x="112" y="27"/>
                    </a:lnTo>
                    <a:lnTo>
                      <a:pt x="92" y="46"/>
                    </a:lnTo>
                    <a:lnTo>
                      <a:pt x="92" y="46"/>
                    </a:lnTo>
                    <a:lnTo>
                      <a:pt x="92" y="46"/>
                    </a:lnTo>
                    <a:lnTo>
                      <a:pt x="91" y="47"/>
                    </a:lnTo>
                    <a:lnTo>
                      <a:pt x="89" y="47"/>
                    </a:lnTo>
                    <a:lnTo>
                      <a:pt x="86" y="47"/>
                    </a:lnTo>
                    <a:lnTo>
                      <a:pt x="84" y="46"/>
                    </a:lnTo>
                    <a:lnTo>
                      <a:pt x="81" y="45"/>
                    </a:lnTo>
                    <a:lnTo>
                      <a:pt x="73" y="32"/>
                    </a:lnTo>
                    <a:lnTo>
                      <a:pt x="72" y="68"/>
                    </a:lnTo>
                    <a:lnTo>
                      <a:pt x="71" y="71"/>
                    </a:lnTo>
                    <a:lnTo>
                      <a:pt x="69" y="73"/>
                    </a:lnTo>
                    <a:lnTo>
                      <a:pt x="69" y="151"/>
                    </a:lnTo>
                    <a:lnTo>
                      <a:pt x="68" y="155"/>
                    </a:lnTo>
                    <a:lnTo>
                      <a:pt x="67" y="157"/>
                    </a:lnTo>
                    <a:lnTo>
                      <a:pt x="64" y="159"/>
                    </a:lnTo>
                    <a:lnTo>
                      <a:pt x="61" y="160"/>
                    </a:lnTo>
                    <a:lnTo>
                      <a:pt x="57" y="159"/>
                    </a:lnTo>
                    <a:lnTo>
                      <a:pt x="55" y="157"/>
                    </a:lnTo>
                    <a:lnTo>
                      <a:pt x="53" y="155"/>
                    </a:lnTo>
                    <a:lnTo>
                      <a:pt x="52" y="151"/>
                    </a:lnTo>
                    <a:lnTo>
                      <a:pt x="52" y="78"/>
                    </a:lnTo>
                    <a:lnTo>
                      <a:pt x="46" y="78"/>
                    </a:lnTo>
                    <a:lnTo>
                      <a:pt x="46" y="151"/>
                    </a:lnTo>
                    <a:lnTo>
                      <a:pt x="44" y="155"/>
                    </a:lnTo>
                    <a:lnTo>
                      <a:pt x="43" y="157"/>
                    </a:lnTo>
                    <a:lnTo>
                      <a:pt x="40" y="159"/>
                    </a:lnTo>
                    <a:lnTo>
                      <a:pt x="37" y="160"/>
                    </a:lnTo>
                    <a:lnTo>
                      <a:pt x="34" y="159"/>
                    </a:lnTo>
                    <a:lnTo>
                      <a:pt x="31" y="157"/>
                    </a:lnTo>
                    <a:lnTo>
                      <a:pt x="29" y="155"/>
                    </a:lnTo>
                    <a:lnTo>
                      <a:pt x="28" y="151"/>
                    </a:lnTo>
                    <a:lnTo>
                      <a:pt x="28" y="73"/>
                    </a:lnTo>
                    <a:lnTo>
                      <a:pt x="27" y="71"/>
                    </a:lnTo>
                    <a:lnTo>
                      <a:pt x="26" y="68"/>
                    </a:lnTo>
                    <a:lnTo>
                      <a:pt x="26" y="47"/>
                    </a:lnTo>
                    <a:lnTo>
                      <a:pt x="14" y="78"/>
                    </a:lnTo>
                    <a:lnTo>
                      <a:pt x="13" y="80"/>
                    </a:lnTo>
                    <a:lnTo>
                      <a:pt x="11" y="82"/>
                    </a:lnTo>
                    <a:lnTo>
                      <a:pt x="8" y="82"/>
                    </a:lnTo>
                    <a:lnTo>
                      <a:pt x="4" y="82"/>
                    </a:lnTo>
                    <a:lnTo>
                      <a:pt x="2" y="80"/>
                    </a:lnTo>
                    <a:lnTo>
                      <a:pt x="1" y="78"/>
                    </a:lnTo>
                    <a:lnTo>
                      <a:pt x="0" y="74"/>
                    </a:lnTo>
                    <a:lnTo>
                      <a:pt x="0" y="72"/>
                    </a:lnTo>
                    <a:lnTo>
                      <a:pt x="25" y="8"/>
                    </a:lnTo>
                    <a:lnTo>
                      <a:pt x="25" y="7"/>
                    </a:lnTo>
                    <a:lnTo>
                      <a:pt x="26" y="5"/>
                    </a:lnTo>
                    <a:lnTo>
                      <a:pt x="27" y="3"/>
                    </a:lnTo>
                    <a:lnTo>
                      <a:pt x="29" y="2"/>
                    </a:lnTo>
                    <a:lnTo>
                      <a:pt x="31" y="2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160"/>
              <p:cNvSpPr/>
              <p:nvPr/>
            </p:nvSpPr>
            <p:spPr bwMode="auto">
              <a:xfrm>
                <a:off x="6746626" y="3162328"/>
                <a:ext cx="64449" cy="62707"/>
              </a:xfrm>
              <a:custGeom>
                <a:avLst/>
                <a:gdLst>
                  <a:gd name="T0" fmla="*/ 19 w 37"/>
                  <a:gd name="T1" fmla="*/ 0 h 36"/>
                  <a:gd name="T2" fmla="*/ 29 w 37"/>
                  <a:gd name="T3" fmla="*/ 3 h 36"/>
                  <a:gd name="T4" fmla="*/ 35 w 37"/>
                  <a:gd name="T5" fmla="*/ 9 h 36"/>
                  <a:gd name="T6" fmla="*/ 37 w 37"/>
                  <a:gd name="T7" fmla="*/ 18 h 36"/>
                  <a:gd name="T8" fmla="*/ 35 w 37"/>
                  <a:gd name="T9" fmla="*/ 28 h 36"/>
                  <a:gd name="T10" fmla="*/ 29 w 37"/>
                  <a:gd name="T11" fmla="*/ 34 h 36"/>
                  <a:gd name="T12" fmla="*/ 19 w 37"/>
                  <a:gd name="T13" fmla="*/ 36 h 36"/>
                  <a:gd name="T14" fmla="*/ 10 w 37"/>
                  <a:gd name="T15" fmla="*/ 34 h 36"/>
                  <a:gd name="T16" fmla="*/ 4 w 37"/>
                  <a:gd name="T17" fmla="*/ 28 h 36"/>
                  <a:gd name="T18" fmla="*/ 0 w 37"/>
                  <a:gd name="T19" fmla="*/ 18 h 36"/>
                  <a:gd name="T20" fmla="*/ 4 w 37"/>
                  <a:gd name="T21" fmla="*/ 9 h 36"/>
                  <a:gd name="T22" fmla="*/ 10 w 37"/>
                  <a:gd name="T23" fmla="*/ 3 h 36"/>
                  <a:gd name="T24" fmla="*/ 19 w 37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36">
                    <a:moveTo>
                      <a:pt x="19" y="0"/>
                    </a:moveTo>
                    <a:lnTo>
                      <a:pt x="29" y="3"/>
                    </a:lnTo>
                    <a:lnTo>
                      <a:pt x="35" y="9"/>
                    </a:lnTo>
                    <a:lnTo>
                      <a:pt x="37" y="18"/>
                    </a:lnTo>
                    <a:lnTo>
                      <a:pt x="35" y="28"/>
                    </a:lnTo>
                    <a:lnTo>
                      <a:pt x="29" y="34"/>
                    </a:lnTo>
                    <a:lnTo>
                      <a:pt x="19" y="36"/>
                    </a:lnTo>
                    <a:lnTo>
                      <a:pt x="10" y="34"/>
                    </a:lnTo>
                    <a:lnTo>
                      <a:pt x="4" y="28"/>
                    </a:lnTo>
                    <a:lnTo>
                      <a:pt x="0" y="18"/>
                    </a:lnTo>
                    <a:lnTo>
                      <a:pt x="4" y="9"/>
                    </a:lnTo>
                    <a:lnTo>
                      <a:pt x="10" y="3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161"/>
              <p:cNvSpPr>
                <a:spLocks noEditPoints="1"/>
              </p:cNvSpPr>
              <p:nvPr/>
            </p:nvSpPr>
            <p:spPr bwMode="auto">
              <a:xfrm>
                <a:off x="6852879" y="3169296"/>
                <a:ext cx="55739" cy="76642"/>
              </a:xfrm>
              <a:custGeom>
                <a:avLst/>
                <a:gdLst>
                  <a:gd name="T0" fmla="*/ 12 w 32"/>
                  <a:gd name="T1" fmla="*/ 4 h 44"/>
                  <a:gd name="T2" fmla="*/ 7 w 32"/>
                  <a:gd name="T3" fmla="*/ 8 h 44"/>
                  <a:gd name="T4" fmla="*/ 6 w 32"/>
                  <a:gd name="T5" fmla="*/ 15 h 44"/>
                  <a:gd name="T6" fmla="*/ 8 w 32"/>
                  <a:gd name="T7" fmla="*/ 21 h 44"/>
                  <a:gd name="T8" fmla="*/ 11 w 32"/>
                  <a:gd name="T9" fmla="*/ 27 h 44"/>
                  <a:gd name="T10" fmla="*/ 14 w 32"/>
                  <a:gd name="T11" fmla="*/ 30 h 44"/>
                  <a:gd name="T12" fmla="*/ 13 w 32"/>
                  <a:gd name="T13" fmla="*/ 24 h 44"/>
                  <a:gd name="T14" fmla="*/ 13 w 32"/>
                  <a:gd name="T15" fmla="*/ 19 h 44"/>
                  <a:gd name="T16" fmla="*/ 15 w 32"/>
                  <a:gd name="T17" fmla="*/ 19 h 44"/>
                  <a:gd name="T18" fmla="*/ 18 w 32"/>
                  <a:gd name="T19" fmla="*/ 19 h 44"/>
                  <a:gd name="T20" fmla="*/ 20 w 32"/>
                  <a:gd name="T21" fmla="*/ 20 h 44"/>
                  <a:gd name="T22" fmla="*/ 18 w 32"/>
                  <a:gd name="T23" fmla="*/ 27 h 44"/>
                  <a:gd name="T24" fmla="*/ 21 w 32"/>
                  <a:gd name="T25" fmla="*/ 30 h 44"/>
                  <a:gd name="T26" fmla="*/ 23 w 32"/>
                  <a:gd name="T27" fmla="*/ 24 h 44"/>
                  <a:gd name="T28" fmla="*/ 26 w 32"/>
                  <a:gd name="T29" fmla="*/ 18 h 44"/>
                  <a:gd name="T30" fmla="*/ 26 w 32"/>
                  <a:gd name="T31" fmla="*/ 11 h 44"/>
                  <a:gd name="T32" fmla="*/ 22 w 32"/>
                  <a:gd name="T33" fmla="*/ 6 h 44"/>
                  <a:gd name="T34" fmla="*/ 16 w 32"/>
                  <a:gd name="T35" fmla="*/ 4 h 44"/>
                  <a:gd name="T36" fmla="*/ 21 w 32"/>
                  <a:gd name="T37" fmla="*/ 0 h 44"/>
                  <a:gd name="T38" fmla="*/ 28 w 32"/>
                  <a:gd name="T39" fmla="*/ 5 h 44"/>
                  <a:gd name="T40" fmla="*/ 32 w 32"/>
                  <a:gd name="T41" fmla="*/ 15 h 44"/>
                  <a:gd name="T42" fmla="*/ 27 w 32"/>
                  <a:gd name="T43" fmla="*/ 25 h 44"/>
                  <a:gd name="T44" fmla="*/ 25 w 32"/>
                  <a:gd name="T45" fmla="*/ 29 h 44"/>
                  <a:gd name="T46" fmla="*/ 24 w 32"/>
                  <a:gd name="T47" fmla="*/ 40 h 44"/>
                  <a:gd name="T48" fmla="*/ 23 w 32"/>
                  <a:gd name="T49" fmla="*/ 43 h 44"/>
                  <a:gd name="T50" fmla="*/ 19 w 32"/>
                  <a:gd name="T51" fmla="*/ 43 h 44"/>
                  <a:gd name="T52" fmla="*/ 16 w 32"/>
                  <a:gd name="T53" fmla="*/ 44 h 44"/>
                  <a:gd name="T54" fmla="*/ 13 w 32"/>
                  <a:gd name="T55" fmla="*/ 43 h 44"/>
                  <a:gd name="T56" fmla="*/ 9 w 32"/>
                  <a:gd name="T57" fmla="*/ 43 h 44"/>
                  <a:gd name="T58" fmla="*/ 8 w 32"/>
                  <a:gd name="T59" fmla="*/ 40 h 44"/>
                  <a:gd name="T60" fmla="*/ 7 w 32"/>
                  <a:gd name="T61" fmla="*/ 29 h 44"/>
                  <a:gd name="T62" fmla="*/ 4 w 32"/>
                  <a:gd name="T63" fmla="*/ 25 h 44"/>
                  <a:gd name="T64" fmla="*/ 0 w 32"/>
                  <a:gd name="T65" fmla="*/ 15 h 44"/>
                  <a:gd name="T66" fmla="*/ 3 w 32"/>
                  <a:gd name="T67" fmla="*/ 5 h 44"/>
                  <a:gd name="T68" fmla="*/ 11 w 32"/>
                  <a:gd name="T6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2" h="44">
                    <a:moveTo>
                      <a:pt x="16" y="4"/>
                    </a:moveTo>
                    <a:lnTo>
                      <a:pt x="12" y="4"/>
                    </a:lnTo>
                    <a:lnTo>
                      <a:pt x="10" y="6"/>
                    </a:lnTo>
                    <a:lnTo>
                      <a:pt x="7" y="8"/>
                    </a:lnTo>
                    <a:lnTo>
                      <a:pt x="6" y="11"/>
                    </a:lnTo>
                    <a:lnTo>
                      <a:pt x="6" y="15"/>
                    </a:lnTo>
                    <a:lnTo>
                      <a:pt x="6" y="18"/>
                    </a:lnTo>
                    <a:lnTo>
                      <a:pt x="8" y="21"/>
                    </a:lnTo>
                    <a:lnTo>
                      <a:pt x="9" y="24"/>
                    </a:lnTo>
                    <a:lnTo>
                      <a:pt x="11" y="27"/>
                    </a:lnTo>
                    <a:lnTo>
                      <a:pt x="12" y="30"/>
                    </a:lnTo>
                    <a:lnTo>
                      <a:pt x="14" y="30"/>
                    </a:lnTo>
                    <a:lnTo>
                      <a:pt x="14" y="27"/>
                    </a:lnTo>
                    <a:lnTo>
                      <a:pt x="13" y="24"/>
                    </a:lnTo>
                    <a:lnTo>
                      <a:pt x="12" y="20"/>
                    </a:lnTo>
                    <a:lnTo>
                      <a:pt x="13" y="19"/>
                    </a:lnTo>
                    <a:lnTo>
                      <a:pt x="14" y="19"/>
                    </a:lnTo>
                    <a:lnTo>
                      <a:pt x="15" y="19"/>
                    </a:lnTo>
                    <a:lnTo>
                      <a:pt x="16" y="19"/>
                    </a:lnTo>
                    <a:lnTo>
                      <a:pt x="18" y="19"/>
                    </a:lnTo>
                    <a:lnTo>
                      <a:pt x="19" y="19"/>
                    </a:lnTo>
                    <a:lnTo>
                      <a:pt x="20" y="20"/>
                    </a:lnTo>
                    <a:lnTo>
                      <a:pt x="19" y="24"/>
                    </a:lnTo>
                    <a:lnTo>
                      <a:pt x="18" y="27"/>
                    </a:lnTo>
                    <a:lnTo>
                      <a:pt x="18" y="30"/>
                    </a:lnTo>
                    <a:lnTo>
                      <a:pt x="21" y="30"/>
                    </a:lnTo>
                    <a:lnTo>
                      <a:pt x="21" y="27"/>
                    </a:lnTo>
                    <a:lnTo>
                      <a:pt x="23" y="24"/>
                    </a:lnTo>
                    <a:lnTo>
                      <a:pt x="24" y="21"/>
                    </a:lnTo>
                    <a:lnTo>
                      <a:pt x="26" y="18"/>
                    </a:lnTo>
                    <a:lnTo>
                      <a:pt x="27" y="15"/>
                    </a:lnTo>
                    <a:lnTo>
                      <a:pt x="26" y="11"/>
                    </a:lnTo>
                    <a:lnTo>
                      <a:pt x="25" y="8"/>
                    </a:lnTo>
                    <a:lnTo>
                      <a:pt x="22" y="6"/>
                    </a:lnTo>
                    <a:lnTo>
                      <a:pt x="20" y="4"/>
                    </a:lnTo>
                    <a:lnTo>
                      <a:pt x="16" y="4"/>
                    </a:lnTo>
                    <a:close/>
                    <a:moveTo>
                      <a:pt x="16" y="0"/>
                    </a:moveTo>
                    <a:lnTo>
                      <a:pt x="21" y="0"/>
                    </a:lnTo>
                    <a:lnTo>
                      <a:pt x="25" y="2"/>
                    </a:lnTo>
                    <a:lnTo>
                      <a:pt x="28" y="5"/>
                    </a:lnTo>
                    <a:lnTo>
                      <a:pt x="31" y="9"/>
                    </a:lnTo>
                    <a:lnTo>
                      <a:pt x="32" y="15"/>
                    </a:lnTo>
                    <a:lnTo>
                      <a:pt x="31" y="19"/>
                    </a:lnTo>
                    <a:lnTo>
                      <a:pt x="27" y="25"/>
                    </a:lnTo>
                    <a:lnTo>
                      <a:pt x="26" y="27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4" y="40"/>
                    </a:lnTo>
                    <a:lnTo>
                      <a:pt x="24" y="42"/>
                    </a:lnTo>
                    <a:lnTo>
                      <a:pt x="23" y="43"/>
                    </a:lnTo>
                    <a:lnTo>
                      <a:pt x="21" y="43"/>
                    </a:lnTo>
                    <a:lnTo>
                      <a:pt x="19" y="43"/>
                    </a:lnTo>
                    <a:lnTo>
                      <a:pt x="18" y="44"/>
                    </a:lnTo>
                    <a:lnTo>
                      <a:pt x="16" y="44"/>
                    </a:lnTo>
                    <a:lnTo>
                      <a:pt x="14" y="44"/>
                    </a:lnTo>
                    <a:lnTo>
                      <a:pt x="13" y="43"/>
                    </a:lnTo>
                    <a:lnTo>
                      <a:pt x="11" y="43"/>
                    </a:lnTo>
                    <a:lnTo>
                      <a:pt x="9" y="43"/>
                    </a:lnTo>
                    <a:lnTo>
                      <a:pt x="8" y="42"/>
                    </a:lnTo>
                    <a:lnTo>
                      <a:pt x="8" y="40"/>
                    </a:lnTo>
                    <a:lnTo>
                      <a:pt x="8" y="31"/>
                    </a:lnTo>
                    <a:lnTo>
                      <a:pt x="7" y="29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1" y="19"/>
                    </a:lnTo>
                    <a:lnTo>
                      <a:pt x="0" y="15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7" y="2"/>
                    </a:lnTo>
                    <a:lnTo>
                      <a:pt x="11" y="0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47" name="TextBox 23"/>
          <p:cNvSpPr txBox="1"/>
          <p:nvPr/>
        </p:nvSpPr>
        <p:spPr>
          <a:xfrm>
            <a:off x="1318892" y="5582806"/>
            <a:ext cx="2459232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8" name="TextBox 24"/>
          <p:cNvSpPr txBox="1"/>
          <p:nvPr/>
        </p:nvSpPr>
        <p:spPr>
          <a:xfrm>
            <a:off x="1318893" y="5272509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9" name="TextBox 23"/>
          <p:cNvSpPr txBox="1"/>
          <p:nvPr/>
        </p:nvSpPr>
        <p:spPr>
          <a:xfrm>
            <a:off x="3900167" y="5582806"/>
            <a:ext cx="2459232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0" name="TextBox 24"/>
          <p:cNvSpPr txBox="1"/>
          <p:nvPr/>
        </p:nvSpPr>
        <p:spPr>
          <a:xfrm>
            <a:off x="3900168" y="5272509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1" name="TextBox 23"/>
          <p:cNvSpPr txBox="1"/>
          <p:nvPr/>
        </p:nvSpPr>
        <p:spPr>
          <a:xfrm>
            <a:off x="6490967" y="5582806"/>
            <a:ext cx="2459232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2" name="TextBox 24"/>
          <p:cNvSpPr txBox="1"/>
          <p:nvPr/>
        </p:nvSpPr>
        <p:spPr>
          <a:xfrm>
            <a:off x="6490968" y="5272509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3" name="TextBox 23"/>
          <p:cNvSpPr txBox="1"/>
          <p:nvPr/>
        </p:nvSpPr>
        <p:spPr>
          <a:xfrm>
            <a:off x="9072242" y="5582806"/>
            <a:ext cx="2459232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4" name="TextBox 24"/>
          <p:cNvSpPr txBox="1"/>
          <p:nvPr/>
        </p:nvSpPr>
        <p:spPr>
          <a:xfrm>
            <a:off x="9072243" y="5272509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60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61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62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0"/>
                            </p:stCondLst>
                            <p:childTnLst>
                              <p:par>
                                <p:cTn id="6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000"/>
                            </p:stCondLst>
                            <p:childTnLst>
                              <p:par>
                                <p:cTn id="7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3500"/>
                            </p:stCondLst>
                            <p:childTnLst>
                              <p:par>
                                <p:cTn id="8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 animBg="1"/>
      <p:bldP spid="188" grpId="0" animBg="1"/>
      <p:bldP spid="169" grpId="0" animBg="1"/>
      <p:bldP spid="199" grpId="0" animBg="1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60" grpId="0"/>
      <p:bldP spid="61" grpId="0" animBg="1"/>
      <p:bldP spid="6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5549224" y="2955009"/>
            <a:ext cx="3184408" cy="676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795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相关标题文字</a:t>
            </a:r>
            <a:endParaRPr lang="zh-CN" altLang="en-US" sz="3795" dirty="0">
              <a:solidFill>
                <a:srgbClr val="AE002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549223" y="3604810"/>
            <a:ext cx="5416656" cy="889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AE00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200" dirty="0">
              <a:solidFill>
                <a:srgbClr val="AE002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reeform 15"/>
          <p:cNvSpPr/>
          <p:nvPr/>
        </p:nvSpPr>
        <p:spPr bwMode="auto">
          <a:xfrm>
            <a:off x="2962300" y="2645386"/>
            <a:ext cx="2109350" cy="2109348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solidFill>
              <a:schemeClr val="bg1"/>
            </a:solidFill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88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119050" y="2915230"/>
            <a:ext cx="1795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rgbClr val="AE002B"/>
                </a:solidFill>
                <a:latin typeface="Impact" panose="020B0806030902050204" pitchFamily="34" charset="0"/>
              </a:rPr>
              <a:t>03</a:t>
            </a:r>
            <a:endParaRPr lang="zh-CN" altLang="en-US" sz="96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10" grpId="0" animBg="1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4" name="Freeform 2351"/>
          <p:cNvSpPr/>
          <p:nvPr/>
        </p:nvSpPr>
        <p:spPr bwMode="auto">
          <a:xfrm>
            <a:off x="4217988" y="2071688"/>
            <a:ext cx="4397375" cy="1187450"/>
          </a:xfrm>
          <a:custGeom>
            <a:avLst/>
            <a:gdLst>
              <a:gd name="T0" fmla="*/ 101 w 5540"/>
              <a:gd name="T1" fmla="*/ 0 h 1497"/>
              <a:gd name="T2" fmla="*/ 144 w 5540"/>
              <a:gd name="T3" fmla="*/ 8 h 1497"/>
              <a:gd name="T4" fmla="*/ 226 w 5540"/>
              <a:gd name="T5" fmla="*/ 24 h 1497"/>
              <a:gd name="T6" fmla="*/ 346 w 5540"/>
              <a:gd name="T7" fmla="*/ 44 h 1497"/>
              <a:gd name="T8" fmla="*/ 501 w 5540"/>
              <a:gd name="T9" fmla="*/ 69 h 1497"/>
              <a:gd name="T10" fmla="*/ 687 w 5540"/>
              <a:gd name="T11" fmla="*/ 95 h 1497"/>
              <a:gd name="T12" fmla="*/ 905 w 5540"/>
              <a:gd name="T13" fmla="*/ 122 h 1497"/>
              <a:gd name="T14" fmla="*/ 1150 w 5540"/>
              <a:gd name="T15" fmla="*/ 147 h 1497"/>
              <a:gd name="T16" fmla="*/ 1420 w 5540"/>
              <a:gd name="T17" fmla="*/ 171 h 1497"/>
              <a:gd name="T18" fmla="*/ 1712 w 5540"/>
              <a:gd name="T19" fmla="*/ 189 h 1497"/>
              <a:gd name="T20" fmla="*/ 2023 w 5540"/>
              <a:gd name="T21" fmla="*/ 203 h 1497"/>
              <a:gd name="T22" fmla="*/ 2352 w 5540"/>
              <a:gd name="T23" fmla="*/ 208 h 1497"/>
              <a:gd name="T24" fmla="*/ 2697 w 5540"/>
              <a:gd name="T25" fmla="*/ 204 h 1497"/>
              <a:gd name="T26" fmla="*/ 3053 w 5540"/>
              <a:gd name="T27" fmla="*/ 191 h 1497"/>
              <a:gd name="T28" fmla="*/ 3458 w 5540"/>
              <a:gd name="T29" fmla="*/ 176 h 1497"/>
              <a:gd name="T30" fmla="*/ 3824 w 5540"/>
              <a:gd name="T31" fmla="*/ 169 h 1497"/>
              <a:gd name="T32" fmla="*/ 4154 w 5540"/>
              <a:gd name="T33" fmla="*/ 174 h 1497"/>
              <a:gd name="T34" fmla="*/ 4446 w 5540"/>
              <a:gd name="T35" fmla="*/ 188 h 1497"/>
              <a:gd name="T36" fmla="*/ 4701 w 5540"/>
              <a:gd name="T37" fmla="*/ 210 h 1497"/>
              <a:gd name="T38" fmla="*/ 4922 w 5540"/>
              <a:gd name="T39" fmla="*/ 238 h 1497"/>
              <a:gd name="T40" fmla="*/ 5108 w 5540"/>
              <a:gd name="T41" fmla="*/ 274 h 1497"/>
              <a:gd name="T42" fmla="*/ 5258 w 5540"/>
              <a:gd name="T43" fmla="*/ 313 h 1497"/>
              <a:gd name="T44" fmla="*/ 5376 w 5540"/>
              <a:gd name="T45" fmla="*/ 356 h 1497"/>
              <a:gd name="T46" fmla="*/ 5462 w 5540"/>
              <a:gd name="T47" fmla="*/ 402 h 1497"/>
              <a:gd name="T48" fmla="*/ 5516 w 5540"/>
              <a:gd name="T49" fmla="*/ 448 h 1497"/>
              <a:gd name="T50" fmla="*/ 5540 w 5540"/>
              <a:gd name="T51" fmla="*/ 497 h 1497"/>
              <a:gd name="T52" fmla="*/ 5496 w 5540"/>
              <a:gd name="T53" fmla="*/ 566 h 1497"/>
              <a:gd name="T54" fmla="*/ 5418 w 5540"/>
              <a:gd name="T55" fmla="*/ 623 h 1497"/>
              <a:gd name="T56" fmla="*/ 5310 w 5540"/>
              <a:gd name="T57" fmla="*/ 667 h 1497"/>
              <a:gd name="T58" fmla="*/ 5174 w 5540"/>
              <a:gd name="T59" fmla="*/ 701 h 1497"/>
              <a:gd name="T60" fmla="*/ 5010 w 5540"/>
              <a:gd name="T61" fmla="*/ 727 h 1497"/>
              <a:gd name="T62" fmla="*/ 4822 w 5540"/>
              <a:gd name="T63" fmla="*/ 747 h 1497"/>
              <a:gd name="T64" fmla="*/ 4613 w 5540"/>
              <a:gd name="T65" fmla="*/ 762 h 1497"/>
              <a:gd name="T66" fmla="*/ 4382 w 5540"/>
              <a:gd name="T67" fmla="*/ 776 h 1497"/>
              <a:gd name="T68" fmla="*/ 4133 w 5540"/>
              <a:gd name="T69" fmla="*/ 789 h 1497"/>
              <a:gd name="T70" fmla="*/ 3870 w 5540"/>
              <a:gd name="T71" fmla="*/ 804 h 1497"/>
              <a:gd name="T72" fmla="*/ 3591 w 5540"/>
              <a:gd name="T73" fmla="*/ 823 h 1497"/>
              <a:gd name="T74" fmla="*/ 3304 w 5540"/>
              <a:gd name="T75" fmla="*/ 850 h 1497"/>
              <a:gd name="T76" fmla="*/ 3006 w 5540"/>
              <a:gd name="T77" fmla="*/ 884 h 1497"/>
              <a:gd name="T78" fmla="*/ 2702 w 5540"/>
              <a:gd name="T79" fmla="*/ 928 h 1497"/>
              <a:gd name="T80" fmla="*/ 2393 w 5540"/>
              <a:gd name="T81" fmla="*/ 983 h 1497"/>
              <a:gd name="T82" fmla="*/ 2082 w 5540"/>
              <a:gd name="T83" fmla="*/ 1054 h 1497"/>
              <a:gd name="T84" fmla="*/ 1852 w 5540"/>
              <a:gd name="T85" fmla="*/ 1122 h 1497"/>
              <a:gd name="T86" fmla="*/ 1653 w 5540"/>
              <a:gd name="T87" fmla="*/ 1203 h 1497"/>
              <a:gd name="T88" fmla="*/ 1484 w 5540"/>
              <a:gd name="T89" fmla="*/ 1293 h 1497"/>
              <a:gd name="T90" fmla="*/ 1339 w 5540"/>
              <a:gd name="T91" fmla="*/ 1392 h 1497"/>
              <a:gd name="T92" fmla="*/ 1221 w 5540"/>
              <a:gd name="T93" fmla="*/ 1497 h 1497"/>
              <a:gd name="T94" fmla="*/ 981 w 5540"/>
              <a:gd name="T95" fmla="*/ 1489 h 1497"/>
              <a:gd name="T96" fmla="*/ 745 w 5540"/>
              <a:gd name="T97" fmla="*/ 1477 h 1497"/>
              <a:gd name="T98" fmla="*/ 518 w 5540"/>
              <a:gd name="T99" fmla="*/ 1463 h 1497"/>
              <a:gd name="T100" fmla="*/ 312 w 5540"/>
              <a:gd name="T101" fmla="*/ 1448 h 1497"/>
              <a:gd name="T102" fmla="*/ 137 w 5540"/>
              <a:gd name="T103" fmla="*/ 1433 h 1497"/>
              <a:gd name="T104" fmla="*/ 0 w 5540"/>
              <a:gd name="T105" fmla="*/ 1418 h 1497"/>
              <a:gd name="T106" fmla="*/ 96 w 5540"/>
              <a:gd name="T107" fmla="*/ 0 h 1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40" h="1497">
                <a:moveTo>
                  <a:pt x="96" y="0"/>
                </a:moveTo>
                <a:lnTo>
                  <a:pt x="101" y="0"/>
                </a:lnTo>
                <a:lnTo>
                  <a:pt x="117" y="3"/>
                </a:lnTo>
                <a:lnTo>
                  <a:pt x="144" y="8"/>
                </a:lnTo>
                <a:lnTo>
                  <a:pt x="181" y="15"/>
                </a:lnTo>
                <a:lnTo>
                  <a:pt x="226" y="24"/>
                </a:lnTo>
                <a:lnTo>
                  <a:pt x="282" y="34"/>
                </a:lnTo>
                <a:lnTo>
                  <a:pt x="346" y="44"/>
                </a:lnTo>
                <a:lnTo>
                  <a:pt x="419" y="56"/>
                </a:lnTo>
                <a:lnTo>
                  <a:pt x="501" y="69"/>
                </a:lnTo>
                <a:lnTo>
                  <a:pt x="591" y="81"/>
                </a:lnTo>
                <a:lnTo>
                  <a:pt x="687" y="95"/>
                </a:lnTo>
                <a:lnTo>
                  <a:pt x="794" y="108"/>
                </a:lnTo>
                <a:lnTo>
                  <a:pt x="905" y="122"/>
                </a:lnTo>
                <a:lnTo>
                  <a:pt x="1025" y="135"/>
                </a:lnTo>
                <a:lnTo>
                  <a:pt x="1150" y="147"/>
                </a:lnTo>
                <a:lnTo>
                  <a:pt x="1282" y="159"/>
                </a:lnTo>
                <a:lnTo>
                  <a:pt x="1420" y="171"/>
                </a:lnTo>
                <a:lnTo>
                  <a:pt x="1564" y="181"/>
                </a:lnTo>
                <a:lnTo>
                  <a:pt x="1712" y="189"/>
                </a:lnTo>
                <a:lnTo>
                  <a:pt x="1866" y="196"/>
                </a:lnTo>
                <a:lnTo>
                  <a:pt x="2023" y="203"/>
                </a:lnTo>
                <a:lnTo>
                  <a:pt x="2187" y="206"/>
                </a:lnTo>
                <a:lnTo>
                  <a:pt x="2352" y="208"/>
                </a:lnTo>
                <a:lnTo>
                  <a:pt x="2523" y="208"/>
                </a:lnTo>
                <a:lnTo>
                  <a:pt x="2697" y="204"/>
                </a:lnTo>
                <a:lnTo>
                  <a:pt x="2874" y="199"/>
                </a:lnTo>
                <a:lnTo>
                  <a:pt x="3053" y="191"/>
                </a:lnTo>
                <a:lnTo>
                  <a:pt x="3260" y="182"/>
                </a:lnTo>
                <a:lnTo>
                  <a:pt x="3458" y="176"/>
                </a:lnTo>
                <a:lnTo>
                  <a:pt x="3647" y="171"/>
                </a:lnTo>
                <a:lnTo>
                  <a:pt x="3824" y="169"/>
                </a:lnTo>
                <a:lnTo>
                  <a:pt x="3993" y="171"/>
                </a:lnTo>
                <a:lnTo>
                  <a:pt x="4154" y="174"/>
                </a:lnTo>
                <a:lnTo>
                  <a:pt x="4304" y="181"/>
                </a:lnTo>
                <a:lnTo>
                  <a:pt x="4446" y="188"/>
                </a:lnTo>
                <a:lnTo>
                  <a:pt x="4577" y="198"/>
                </a:lnTo>
                <a:lnTo>
                  <a:pt x="4701" y="210"/>
                </a:lnTo>
                <a:lnTo>
                  <a:pt x="4816" y="223"/>
                </a:lnTo>
                <a:lnTo>
                  <a:pt x="4922" y="238"/>
                </a:lnTo>
                <a:lnTo>
                  <a:pt x="5018" y="255"/>
                </a:lnTo>
                <a:lnTo>
                  <a:pt x="5108" y="274"/>
                </a:lnTo>
                <a:lnTo>
                  <a:pt x="5187" y="292"/>
                </a:lnTo>
                <a:lnTo>
                  <a:pt x="5258" y="313"/>
                </a:lnTo>
                <a:lnTo>
                  <a:pt x="5322" y="335"/>
                </a:lnTo>
                <a:lnTo>
                  <a:pt x="5376" y="356"/>
                </a:lnTo>
                <a:lnTo>
                  <a:pt x="5423" y="378"/>
                </a:lnTo>
                <a:lnTo>
                  <a:pt x="5462" y="402"/>
                </a:lnTo>
                <a:lnTo>
                  <a:pt x="5493" y="424"/>
                </a:lnTo>
                <a:lnTo>
                  <a:pt x="5516" y="448"/>
                </a:lnTo>
                <a:lnTo>
                  <a:pt x="5531" y="471"/>
                </a:lnTo>
                <a:lnTo>
                  <a:pt x="5540" y="497"/>
                </a:lnTo>
                <a:lnTo>
                  <a:pt x="5521" y="534"/>
                </a:lnTo>
                <a:lnTo>
                  <a:pt x="5496" y="566"/>
                </a:lnTo>
                <a:lnTo>
                  <a:pt x="5461" y="596"/>
                </a:lnTo>
                <a:lnTo>
                  <a:pt x="5418" y="623"/>
                </a:lnTo>
                <a:lnTo>
                  <a:pt x="5369" y="647"/>
                </a:lnTo>
                <a:lnTo>
                  <a:pt x="5310" y="667"/>
                </a:lnTo>
                <a:lnTo>
                  <a:pt x="5246" y="686"/>
                </a:lnTo>
                <a:lnTo>
                  <a:pt x="5174" y="701"/>
                </a:lnTo>
                <a:lnTo>
                  <a:pt x="5096" y="715"/>
                </a:lnTo>
                <a:lnTo>
                  <a:pt x="5010" y="727"/>
                </a:lnTo>
                <a:lnTo>
                  <a:pt x="4920" y="737"/>
                </a:lnTo>
                <a:lnTo>
                  <a:pt x="4822" y="747"/>
                </a:lnTo>
                <a:lnTo>
                  <a:pt x="4719" y="754"/>
                </a:lnTo>
                <a:lnTo>
                  <a:pt x="4613" y="762"/>
                </a:lnTo>
                <a:lnTo>
                  <a:pt x="4500" y="769"/>
                </a:lnTo>
                <a:lnTo>
                  <a:pt x="4382" y="776"/>
                </a:lnTo>
                <a:lnTo>
                  <a:pt x="4260" y="782"/>
                </a:lnTo>
                <a:lnTo>
                  <a:pt x="4133" y="789"/>
                </a:lnTo>
                <a:lnTo>
                  <a:pt x="4003" y="796"/>
                </a:lnTo>
                <a:lnTo>
                  <a:pt x="3870" y="804"/>
                </a:lnTo>
                <a:lnTo>
                  <a:pt x="3733" y="813"/>
                </a:lnTo>
                <a:lnTo>
                  <a:pt x="3591" y="823"/>
                </a:lnTo>
                <a:lnTo>
                  <a:pt x="3450" y="835"/>
                </a:lnTo>
                <a:lnTo>
                  <a:pt x="3304" y="850"/>
                </a:lnTo>
                <a:lnTo>
                  <a:pt x="3156" y="865"/>
                </a:lnTo>
                <a:lnTo>
                  <a:pt x="3006" y="884"/>
                </a:lnTo>
                <a:lnTo>
                  <a:pt x="2855" y="904"/>
                </a:lnTo>
                <a:lnTo>
                  <a:pt x="2702" y="928"/>
                </a:lnTo>
                <a:lnTo>
                  <a:pt x="2548" y="953"/>
                </a:lnTo>
                <a:lnTo>
                  <a:pt x="2393" y="983"/>
                </a:lnTo>
                <a:lnTo>
                  <a:pt x="2237" y="1017"/>
                </a:lnTo>
                <a:lnTo>
                  <a:pt x="2082" y="1054"/>
                </a:lnTo>
                <a:lnTo>
                  <a:pt x="1964" y="1086"/>
                </a:lnTo>
                <a:lnTo>
                  <a:pt x="1852" y="1122"/>
                </a:lnTo>
                <a:lnTo>
                  <a:pt x="1749" y="1161"/>
                </a:lnTo>
                <a:lnTo>
                  <a:pt x="1653" y="1203"/>
                </a:lnTo>
                <a:lnTo>
                  <a:pt x="1565" y="1247"/>
                </a:lnTo>
                <a:lnTo>
                  <a:pt x="1484" y="1293"/>
                </a:lnTo>
                <a:lnTo>
                  <a:pt x="1408" y="1342"/>
                </a:lnTo>
                <a:lnTo>
                  <a:pt x="1339" y="1392"/>
                </a:lnTo>
                <a:lnTo>
                  <a:pt x="1276" y="1445"/>
                </a:lnTo>
                <a:lnTo>
                  <a:pt x="1221" y="1497"/>
                </a:lnTo>
                <a:lnTo>
                  <a:pt x="1101" y="1494"/>
                </a:lnTo>
                <a:lnTo>
                  <a:pt x="981" y="1489"/>
                </a:lnTo>
                <a:lnTo>
                  <a:pt x="863" y="1483"/>
                </a:lnTo>
                <a:lnTo>
                  <a:pt x="745" y="1477"/>
                </a:lnTo>
                <a:lnTo>
                  <a:pt x="630" y="1470"/>
                </a:lnTo>
                <a:lnTo>
                  <a:pt x="518" y="1463"/>
                </a:lnTo>
                <a:lnTo>
                  <a:pt x="412" y="1455"/>
                </a:lnTo>
                <a:lnTo>
                  <a:pt x="312" y="1448"/>
                </a:lnTo>
                <a:lnTo>
                  <a:pt x="221" y="1440"/>
                </a:lnTo>
                <a:lnTo>
                  <a:pt x="137" y="1433"/>
                </a:lnTo>
                <a:lnTo>
                  <a:pt x="62" y="1424"/>
                </a:lnTo>
                <a:lnTo>
                  <a:pt x="0" y="1418"/>
                </a:lnTo>
                <a:lnTo>
                  <a:pt x="785" y="853"/>
                </a:lnTo>
                <a:lnTo>
                  <a:pt x="96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45" name="Freeform 2352"/>
          <p:cNvSpPr>
            <a:spLocks noEditPoints="1"/>
          </p:cNvSpPr>
          <p:nvPr/>
        </p:nvSpPr>
        <p:spPr bwMode="auto">
          <a:xfrm>
            <a:off x="4994275" y="3540125"/>
            <a:ext cx="3227388" cy="1017588"/>
          </a:xfrm>
          <a:custGeom>
            <a:avLst/>
            <a:gdLst>
              <a:gd name="T0" fmla="*/ 0 w 4066"/>
              <a:gd name="T1" fmla="*/ 951 h 1280"/>
              <a:gd name="T2" fmla="*/ 0 w 4066"/>
              <a:gd name="T3" fmla="*/ 951 h 1280"/>
              <a:gd name="T4" fmla="*/ 3571 w 4066"/>
              <a:gd name="T5" fmla="*/ 39 h 1280"/>
              <a:gd name="T6" fmla="*/ 3733 w 4066"/>
              <a:gd name="T7" fmla="*/ 121 h 1280"/>
              <a:gd name="T8" fmla="*/ 3867 w 4066"/>
              <a:gd name="T9" fmla="*/ 207 h 1280"/>
              <a:gd name="T10" fmla="*/ 3968 w 4066"/>
              <a:gd name="T11" fmla="*/ 294 h 1280"/>
              <a:gd name="T12" fmla="*/ 4036 w 4066"/>
              <a:gd name="T13" fmla="*/ 378 h 1280"/>
              <a:gd name="T14" fmla="*/ 4066 w 4066"/>
              <a:gd name="T15" fmla="*/ 459 h 1280"/>
              <a:gd name="T16" fmla="*/ 4064 w 4066"/>
              <a:gd name="T17" fmla="*/ 456 h 1280"/>
              <a:gd name="T18" fmla="*/ 4024 w 4066"/>
              <a:gd name="T19" fmla="*/ 518 h 1280"/>
              <a:gd name="T20" fmla="*/ 3950 w 4066"/>
              <a:gd name="T21" fmla="*/ 566 h 1280"/>
              <a:gd name="T22" fmla="*/ 3845 w 4066"/>
              <a:gd name="T23" fmla="*/ 601 h 1280"/>
              <a:gd name="T24" fmla="*/ 3710 w 4066"/>
              <a:gd name="T25" fmla="*/ 628 h 1280"/>
              <a:gd name="T26" fmla="*/ 3549 w 4066"/>
              <a:gd name="T27" fmla="*/ 647 h 1280"/>
              <a:gd name="T28" fmla="*/ 3367 w 4066"/>
              <a:gd name="T29" fmla="*/ 662 h 1280"/>
              <a:gd name="T30" fmla="*/ 3163 w 4066"/>
              <a:gd name="T31" fmla="*/ 674 h 1280"/>
              <a:gd name="T32" fmla="*/ 2940 w 4066"/>
              <a:gd name="T33" fmla="*/ 686 h 1280"/>
              <a:gd name="T34" fmla="*/ 2702 w 4066"/>
              <a:gd name="T35" fmla="*/ 699 h 1280"/>
              <a:gd name="T36" fmla="*/ 2452 w 4066"/>
              <a:gd name="T37" fmla="*/ 719 h 1280"/>
              <a:gd name="T38" fmla="*/ 2190 w 4066"/>
              <a:gd name="T39" fmla="*/ 745 h 1280"/>
              <a:gd name="T40" fmla="*/ 1920 w 4066"/>
              <a:gd name="T41" fmla="*/ 780 h 1280"/>
              <a:gd name="T42" fmla="*/ 1646 w 4066"/>
              <a:gd name="T43" fmla="*/ 829 h 1280"/>
              <a:gd name="T44" fmla="*/ 1370 w 4066"/>
              <a:gd name="T45" fmla="*/ 890 h 1280"/>
              <a:gd name="T46" fmla="*/ 1153 w 4066"/>
              <a:gd name="T47" fmla="*/ 958 h 1280"/>
              <a:gd name="T48" fmla="*/ 973 w 4066"/>
              <a:gd name="T49" fmla="*/ 1037 h 1280"/>
              <a:gd name="T50" fmla="*/ 824 w 4066"/>
              <a:gd name="T51" fmla="*/ 1128 h 1280"/>
              <a:gd name="T52" fmla="*/ 704 w 4066"/>
              <a:gd name="T53" fmla="*/ 1228 h 1280"/>
              <a:gd name="T54" fmla="*/ 549 w 4066"/>
              <a:gd name="T55" fmla="*/ 1255 h 1280"/>
              <a:gd name="T56" fmla="*/ 360 w 4066"/>
              <a:gd name="T57" fmla="*/ 1198 h 1280"/>
              <a:gd name="T58" fmla="*/ 206 w 4066"/>
              <a:gd name="T59" fmla="*/ 1133 h 1280"/>
              <a:gd name="T60" fmla="*/ 91 w 4066"/>
              <a:gd name="T61" fmla="*/ 1064 h 1280"/>
              <a:gd name="T62" fmla="*/ 20 w 4066"/>
              <a:gd name="T63" fmla="*/ 990 h 1280"/>
              <a:gd name="T64" fmla="*/ 12 w 4066"/>
              <a:gd name="T65" fmla="*/ 885 h 1280"/>
              <a:gd name="T66" fmla="*/ 61 w 4066"/>
              <a:gd name="T67" fmla="*/ 763 h 1280"/>
              <a:gd name="T68" fmla="*/ 139 w 4066"/>
              <a:gd name="T69" fmla="*/ 657 h 1280"/>
              <a:gd name="T70" fmla="*/ 243 w 4066"/>
              <a:gd name="T71" fmla="*/ 566 h 1280"/>
              <a:gd name="T72" fmla="*/ 372 w 4066"/>
              <a:gd name="T73" fmla="*/ 486 h 1280"/>
              <a:gd name="T74" fmla="*/ 520 w 4066"/>
              <a:gd name="T75" fmla="*/ 420 h 1280"/>
              <a:gd name="T76" fmla="*/ 687 w 4066"/>
              <a:gd name="T77" fmla="*/ 365 h 1280"/>
              <a:gd name="T78" fmla="*/ 868 w 4066"/>
              <a:gd name="T79" fmla="*/ 317 h 1280"/>
              <a:gd name="T80" fmla="*/ 1061 w 4066"/>
              <a:gd name="T81" fmla="*/ 280 h 1280"/>
              <a:gd name="T82" fmla="*/ 1262 w 4066"/>
              <a:gd name="T83" fmla="*/ 248 h 1280"/>
              <a:gd name="T84" fmla="*/ 1467 w 4066"/>
              <a:gd name="T85" fmla="*/ 224 h 1280"/>
              <a:gd name="T86" fmla="*/ 1677 w 4066"/>
              <a:gd name="T87" fmla="*/ 204 h 1280"/>
              <a:gd name="T88" fmla="*/ 1883 w 4066"/>
              <a:gd name="T89" fmla="*/ 189 h 1280"/>
              <a:gd name="T90" fmla="*/ 2087 w 4066"/>
              <a:gd name="T91" fmla="*/ 175 h 1280"/>
              <a:gd name="T92" fmla="*/ 2281 w 4066"/>
              <a:gd name="T93" fmla="*/ 164 h 1280"/>
              <a:gd name="T94" fmla="*/ 2467 w 4066"/>
              <a:gd name="T95" fmla="*/ 152 h 1280"/>
              <a:gd name="T96" fmla="*/ 2639 w 4066"/>
              <a:gd name="T97" fmla="*/ 140 h 1280"/>
              <a:gd name="T98" fmla="*/ 2795 w 4066"/>
              <a:gd name="T99" fmla="*/ 126 h 1280"/>
              <a:gd name="T100" fmla="*/ 3095 w 4066"/>
              <a:gd name="T101" fmla="*/ 86 h 1280"/>
              <a:gd name="T102" fmla="*/ 3359 w 4066"/>
              <a:gd name="T103" fmla="*/ 30 h 1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066" h="1280">
                <a:moveTo>
                  <a:pt x="0" y="951"/>
                </a:moveTo>
                <a:lnTo>
                  <a:pt x="0" y="951"/>
                </a:lnTo>
                <a:lnTo>
                  <a:pt x="0" y="951"/>
                </a:lnTo>
                <a:lnTo>
                  <a:pt x="0" y="951"/>
                </a:lnTo>
                <a:close/>
                <a:moveTo>
                  <a:pt x="3478" y="0"/>
                </a:moveTo>
                <a:lnTo>
                  <a:pt x="3571" y="39"/>
                </a:lnTo>
                <a:lnTo>
                  <a:pt x="3656" y="79"/>
                </a:lnTo>
                <a:lnTo>
                  <a:pt x="3733" y="121"/>
                </a:lnTo>
                <a:lnTo>
                  <a:pt x="3804" y="164"/>
                </a:lnTo>
                <a:lnTo>
                  <a:pt x="3867" y="207"/>
                </a:lnTo>
                <a:lnTo>
                  <a:pt x="3921" y="250"/>
                </a:lnTo>
                <a:lnTo>
                  <a:pt x="3968" y="294"/>
                </a:lnTo>
                <a:lnTo>
                  <a:pt x="4005" y="336"/>
                </a:lnTo>
                <a:lnTo>
                  <a:pt x="4036" y="378"/>
                </a:lnTo>
                <a:lnTo>
                  <a:pt x="4056" y="420"/>
                </a:lnTo>
                <a:lnTo>
                  <a:pt x="4066" y="459"/>
                </a:lnTo>
                <a:lnTo>
                  <a:pt x="4066" y="456"/>
                </a:lnTo>
                <a:lnTo>
                  <a:pt x="4064" y="456"/>
                </a:lnTo>
                <a:lnTo>
                  <a:pt x="4049" y="488"/>
                </a:lnTo>
                <a:lnTo>
                  <a:pt x="4024" y="518"/>
                </a:lnTo>
                <a:lnTo>
                  <a:pt x="3992" y="544"/>
                </a:lnTo>
                <a:lnTo>
                  <a:pt x="3950" y="566"/>
                </a:lnTo>
                <a:lnTo>
                  <a:pt x="3901" y="584"/>
                </a:lnTo>
                <a:lnTo>
                  <a:pt x="3845" y="601"/>
                </a:lnTo>
                <a:lnTo>
                  <a:pt x="3781" y="616"/>
                </a:lnTo>
                <a:lnTo>
                  <a:pt x="3710" y="628"/>
                </a:lnTo>
                <a:lnTo>
                  <a:pt x="3634" y="638"/>
                </a:lnTo>
                <a:lnTo>
                  <a:pt x="3549" y="647"/>
                </a:lnTo>
                <a:lnTo>
                  <a:pt x="3462" y="655"/>
                </a:lnTo>
                <a:lnTo>
                  <a:pt x="3367" y="662"/>
                </a:lnTo>
                <a:lnTo>
                  <a:pt x="3267" y="667"/>
                </a:lnTo>
                <a:lnTo>
                  <a:pt x="3163" y="674"/>
                </a:lnTo>
                <a:lnTo>
                  <a:pt x="3053" y="679"/>
                </a:lnTo>
                <a:lnTo>
                  <a:pt x="2940" y="686"/>
                </a:lnTo>
                <a:lnTo>
                  <a:pt x="2823" y="692"/>
                </a:lnTo>
                <a:lnTo>
                  <a:pt x="2702" y="699"/>
                </a:lnTo>
                <a:lnTo>
                  <a:pt x="2579" y="709"/>
                </a:lnTo>
                <a:lnTo>
                  <a:pt x="2452" y="719"/>
                </a:lnTo>
                <a:lnTo>
                  <a:pt x="2322" y="731"/>
                </a:lnTo>
                <a:lnTo>
                  <a:pt x="2190" y="745"/>
                </a:lnTo>
                <a:lnTo>
                  <a:pt x="2057" y="762"/>
                </a:lnTo>
                <a:lnTo>
                  <a:pt x="1920" y="780"/>
                </a:lnTo>
                <a:lnTo>
                  <a:pt x="1783" y="804"/>
                </a:lnTo>
                <a:lnTo>
                  <a:pt x="1646" y="829"/>
                </a:lnTo>
                <a:lnTo>
                  <a:pt x="1508" y="858"/>
                </a:lnTo>
                <a:lnTo>
                  <a:pt x="1370" y="890"/>
                </a:lnTo>
                <a:lnTo>
                  <a:pt x="1256" y="922"/>
                </a:lnTo>
                <a:lnTo>
                  <a:pt x="1153" y="958"/>
                </a:lnTo>
                <a:lnTo>
                  <a:pt x="1059" y="997"/>
                </a:lnTo>
                <a:lnTo>
                  <a:pt x="973" y="1037"/>
                </a:lnTo>
                <a:lnTo>
                  <a:pt x="893" y="1083"/>
                </a:lnTo>
                <a:lnTo>
                  <a:pt x="824" y="1128"/>
                </a:lnTo>
                <a:lnTo>
                  <a:pt x="762" y="1177"/>
                </a:lnTo>
                <a:lnTo>
                  <a:pt x="704" y="1228"/>
                </a:lnTo>
                <a:lnTo>
                  <a:pt x="655" y="1280"/>
                </a:lnTo>
                <a:lnTo>
                  <a:pt x="549" y="1255"/>
                </a:lnTo>
                <a:lnTo>
                  <a:pt x="451" y="1228"/>
                </a:lnTo>
                <a:lnTo>
                  <a:pt x="360" y="1198"/>
                </a:lnTo>
                <a:lnTo>
                  <a:pt x="279" y="1167"/>
                </a:lnTo>
                <a:lnTo>
                  <a:pt x="206" y="1133"/>
                </a:lnTo>
                <a:lnTo>
                  <a:pt x="144" y="1100"/>
                </a:lnTo>
                <a:lnTo>
                  <a:pt x="91" y="1064"/>
                </a:lnTo>
                <a:lnTo>
                  <a:pt x="51" y="1027"/>
                </a:lnTo>
                <a:lnTo>
                  <a:pt x="20" y="990"/>
                </a:lnTo>
                <a:lnTo>
                  <a:pt x="0" y="951"/>
                </a:lnTo>
                <a:lnTo>
                  <a:pt x="12" y="885"/>
                </a:lnTo>
                <a:lnTo>
                  <a:pt x="32" y="822"/>
                </a:lnTo>
                <a:lnTo>
                  <a:pt x="61" y="763"/>
                </a:lnTo>
                <a:lnTo>
                  <a:pt x="96" y="709"/>
                </a:lnTo>
                <a:lnTo>
                  <a:pt x="139" y="657"/>
                </a:lnTo>
                <a:lnTo>
                  <a:pt x="188" y="610"/>
                </a:lnTo>
                <a:lnTo>
                  <a:pt x="243" y="566"/>
                </a:lnTo>
                <a:lnTo>
                  <a:pt x="304" y="525"/>
                </a:lnTo>
                <a:lnTo>
                  <a:pt x="372" y="486"/>
                </a:lnTo>
                <a:lnTo>
                  <a:pt x="444" y="452"/>
                </a:lnTo>
                <a:lnTo>
                  <a:pt x="520" y="420"/>
                </a:lnTo>
                <a:lnTo>
                  <a:pt x="601" y="392"/>
                </a:lnTo>
                <a:lnTo>
                  <a:pt x="687" y="365"/>
                </a:lnTo>
                <a:lnTo>
                  <a:pt x="777" y="339"/>
                </a:lnTo>
                <a:lnTo>
                  <a:pt x="868" y="317"/>
                </a:lnTo>
                <a:lnTo>
                  <a:pt x="964" y="297"/>
                </a:lnTo>
                <a:lnTo>
                  <a:pt x="1061" y="280"/>
                </a:lnTo>
                <a:lnTo>
                  <a:pt x="1160" y="263"/>
                </a:lnTo>
                <a:lnTo>
                  <a:pt x="1262" y="248"/>
                </a:lnTo>
                <a:lnTo>
                  <a:pt x="1365" y="236"/>
                </a:lnTo>
                <a:lnTo>
                  <a:pt x="1467" y="224"/>
                </a:lnTo>
                <a:lnTo>
                  <a:pt x="1572" y="214"/>
                </a:lnTo>
                <a:lnTo>
                  <a:pt x="1677" y="204"/>
                </a:lnTo>
                <a:lnTo>
                  <a:pt x="1780" y="196"/>
                </a:lnTo>
                <a:lnTo>
                  <a:pt x="1883" y="189"/>
                </a:lnTo>
                <a:lnTo>
                  <a:pt x="1986" y="182"/>
                </a:lnTo>
                <a:lnTo>
                  <a:pt x="2087" y="175"/>
                </a:lnTo>
                <a:lnTo>
                  <a:pt x="2185" y="169"/>
                </a:lnTo>
                <a:lnTo>
                  <a:pt x="2281" y="164"/>
                </a:lnTo>
                <a:lnTo>
                  <a:pt x="2376" y="157"/>
                </a:lnTo>
                <a:lnTo>
                  <a:pt x="2467" y="152"/>
                </a:lnTo>
                <a:lnTo>
                  <a:pt x="2555" y="147"/>
                </a:lnTo>
                <a:lnTo>
                  <a:pt x="2639" y="140"/>
                </a:lnTo>
                <a:lnTo>
                  <a:pt x="2719" y="133"/>
                </a:lnTo>
                <a:lnTo>
                  <a:pt x="2795" y="126"/>
                </a:lnTo>
                <a:lnTo>
                  <a:pt x="2948" y="108"/>
                </a:lnTo>
                <a:lnTo>
                  <a:pt x="3095" y="86"/>
                </a:lnTo>
                <a:lnTo>
                  <a:pt x="3230" y="59"/>
                </a:lnTo>
                <a:lnTo>
                  <a:pt x="3359" y="30"/>
                </a:lnTo>
                <a:lnTo>
                  <a:pt x="3478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46" name="Freeform 2353"/>
          <p:cNvSpPr/>
          <p:nvPr/>
        </p:nvSpPr>
        <p:spPr bwMode="auto">
          <a:xfrm>
            <a:off x="5395912" y="4795837"/>
            <a:ext cx="2405063" cy="784225"/>
          </a:xfrm>
          <a:custGeom>
            <a:avLst/>
            <a:gdLst>
              <a:gd name="T0" fmla="*/ 2348 w 3030"/>
              <a:gd name="T1" fmla="*/ 25 h 988"/>
              <a:gd name="T2" fmla="*/ 2537 w 3030"/>
              <a:gd name="T3" fmla="*/ 82 h 988"/>
              <a:gd name="T4" fmla="*/ 2700 w 3030"/>
              <a:gd name="T5" fmla="*/ 150 h 988"/>
              <a:gd name="T6" fmla="*/ 2833 w 3030"/>
              <a:gd name="T7" fmla="*/ 221 h 988"/>
              <a:gd name="T8" fmla="*/ 2934 w 3030"/>
              <a:gd name="T9" fmla="*/ 297 h 988"/>
              <a:gd name="T10" fmla="*/ 3000 w 3030"/>
              <a:gd name="T11" fmla="*/ 371 h 988"/>
              <a:gd name="T12" fmla="*/ 3030 w 3030"/>
              <a:gd name="T13" fmla="*/ 442 h 988"/>
              <a:gd name="T14" fmla="*/ 3029 w 3030"/>
              <a:gd name="T15" fmla="*/ 441 h 988"/>
              <a:gd name="T16" fmla="*/ 2992 w 3030"/>
              <a:gd name="T17" fmla="*/ 493 h 988"/>
              <a:gd name="T18" fmla="*/ 2924 w 3030"/>
              <a:gd name="T19" fmla="*/ 532 h 988"/>
              <a:gd name="T20" fmla="*/ 2826 w 3030"/>
              <a:gd name="T21" fmla="*/ 559 h 988"/>
              <a:gd name="T22" fmla="*/ 2701 w 3030"/>
              <a:gd name="T23" fmla="*/ 579 h 988"/>
              <a:gd name="T24" fmla="*/ 2553 w 3030"/>
              <a:gd name="T25" fmla="*/ 593 h 988"/>
              <a:gd name="T26" fmla="*/ 2384 w 3030"/>
              <a:gd name="T27" fmla="*/ 604 h 988"/>
              <a:gd name="T28" fmla="*/ 2196 w 3030"/>
              <a:gd name="T29" fmla="*/ 615 h 988"/>
              <a:gd name="T30" fmla="*/ 1994 w 3030"/>
              <a:gd name="T31" fmla="*/ 626 h 988"/>
              <a:gd name="T32" fmla="*/ 1778 w 3030"/>
              <a:gd name="T33" fmla="*/ 643 h 988"/>
              <a:gd name="T34" fmla="*/ 1553 w 3030"/>
              <a:gd name="T35" fmla="*/ 667 h 988"/>
              <a:gd name="T36" fmla="*/ 1320 w 3030"/>
              <a:gd name="T37" fmla="*/ 699 h 988"/>
              <a:gd name="T38" fmla="*/ 1084 w 3030"/>
              <a:gd name="T39" fmla="*/ 745 h 988"/>
              <a:gd name="T40" fmla="*/ 879 w 3030"/>
              <a:gd name="T41" fmla="*/ 797 h 988"/>
              <a:gd name="T42" fmla="*/ 729 w 3030"/>
              <a:gd name="T43" fmla="*/ 853 h 988"/>
              <a:gd name="T44" fmla="*/ 606 w 3030"/>
              <a:gd name="T45" fmla="*/ 917 h 988"/>
              <a:gd name="T46" fmla="*/ 503 w 3030"/>
              <a:gd name="T47" fmla="*/ 988 h 988"/>
              <a:gd name="T48" fmla="*/ 339 w 3030"/>
              <a:gd name="T49" fmla="*/ 925 h 988"/>
              <a:gd name="T50" fmla="*/ 202 w 3030"/>
              <a:gd name="T51" fmla="*/ 856 h 988"/>
              <a:gd name="T52" fmla="*/ 98 w 3030"/>
              <a:gd name="T53" fmla="*/ 787 h 988"/>
              <a:gd name="T54" fmla="*/ 28 w 3030"/>
              <a:gd name="T55" fmla="*/ 716 h 988"/>
              <a:gd name="T56" fmla="*/ 0 w 3030"/>
              <a:gd name="T57" fmla="*/ 650 h 988"/>
              <a:gd name="T58" fmla="*/ 10 w 3030"/>
              <a:gd name="T59" fmla="*/ 591 h 988"/>
              <a:gd name="T60" fmla="*/ 55 w 3030"/>
              <a:gd name="T61" fmla="*/ 486 h 988"/>
              <a:gd name="T62" fmla="*/ 131 w 3030"/>
              <a:gd name="T63" fmla="*/ 397 h 988"/>
              <a:gd name="T64" fmla="*/ 231 w 3030"/>
              <a:gd name="T65" fmla="*/ 321 h 988"/>
              <a:gd name="T66" fmla="*/ 354 w 3030"/>
              <a:gd name="T67" fmla="*/ 256 h 988"/>
              <a:gd name="T68" fmla="*/ 496 w 3030"/>
              <a:gd name="T69" fmla="*/ 204 h 988"/>
              <a:gd name="T70" fmla="*/ 653 w 3030"/>
              <a:gd name="T71" fmla="*/ 162 h 988"/>
              <a:gd name="T72" fmla="*/ 820 w 3030"/>
              <a:gd name="T73" fmla="*/ 126 h 988"/>
              <a:gd name="T74" fmla="*/ 998 w 3030"/>
              <a:gd name="T75" fmla="*/ 101 h 988"/>
              <a:gd name="T76" fmla="*/ 1180 w 3030"/>
              <a:gd name="T77" fmla="*/ 79 h 988"/>
              <a:gd name="T78" fmla="*/ 1362 w 3030"/>
              <a:gd name="T79" fmla="*/ 64 h 988"/>
              <a:gd name="T80" fmla="*/ 1545 w 3030"/>
              <a:gd name="T81" fmla="*/ 50 h 988"/>
              <a:gd name="T82" fmla="*/ 1719 w 3030"/>
              <a:gd name="T83" fmla="*/ 40 h 988"/>
              <a:gd name="T84" fmla="*/ 1886 w 3030"/>
              <a:gd name="T85" fmla="*/ 30 h 988"/>
              <a:gd name="T86" fmla="*/ 2039 w 3030"/>
              <a:gd name="T87" fmla="*/ 20 h 988"/>
              <a:gd name="T88" fmla="*/ 2176 w 3030"/>
              <a:gd name="T89" fmla="*/ 6 h 9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030" h="988">
                <a:moveTo>
                  <a:pt x="2244" y="0"/>
                </a:moveTo>
                <a:lnTo>
                  <a:pt x="2348" y="25"/>
                </a:lnTo>
                <a:lnTo>
                  <a:pt x="2446" y="52"/>
                </a:lnTo>
                <a:lnTo>
                  <a:pt x="2537" y="82"/>
                </a:lnTo>
                <a:lnTo>
                  <a:pt x="2622" y="114"/>
                </a:lnTo>
                <a:lnTo>
                  <a:pt x="2700" y="150"/>
                </a:lnTo>
                <a:lnTo>
                  <a:pt x="2770" y="185"/>
                </a:lnTo>
                <a:lnTo>
                  <a:pt x="2833" y="221"/>
                </a:lnTo>
                <a:lnTo>
                  <a:pt x="2887" y="260"/>
                </a:lnTo>
                <a:lnTo>
                  <a:pt x="2934" y="297"/>
                </a:lnTo>
                <a:lnTo>
                  <a:pt x="2971" y="334"/>
                </a:lnTo>
                <a:lnTo>
                  <a:pt x="3000" y="371"/>
                </a:lnTo>
                <a:lnTo>
                  <a:pt x="3020" y="408"/>
                </a:lnTo>
                <a:lnTo>
                  <a:pt x="3030" y="442"/>
                </a:lnTo>
                <a:lnTo>
                  <a:pt x="3029" y="441"/>
                </a:lnTo>
                <a:lnTo>
                  <a:pt x="3029" y="441"/>
                </a:lnTo>
                <a:lnTo>
                  <a:pt x="3015" y="468"/>
                </a:lnTo>
                <a:lnTo>
                  <a:pt x="2992" y="493"/>
                </a:lnTo>
                <a:lnTo>
                  <a:pt x="2961" y="513"/>
                </a:lnTo>
                <a:lnTo>
                  <a:pt x="2924" y="532"/>
                </a:lnTo>
                <a:lnTo>
                  <a:pt x="2879" y="547"/>
                </a:lnTo>
                <a:lnTo>
                  <a:pt x="2826" y="559"/>
                </a:lnTo>
                <a:lnTo>
                  <a:pt x="2765" y="571"/>
                </a:lnTo>
                <a:lnTo>
                  <a:pt x="2701" y="579"/>
                </a:lnTo>
                <a:lnTo>
                  <a:pt x="2629" y="586"/>
                </a:lnTo>
                <a:lnTo>
                  <a:pt x="2553" y="593"/>
                </a:lnTo>
                <a:lnTo>
                  <a:pt x="2470" y="599"/>
                </a:lnTo>
                <a:lnTo>
                  <a:pt x="2384" y="604"/>
                </a:lnTo>
                <a:lnTo>
                  <a:pt x="2291" y="610"/>
                </a:lnTo>
                <a:lnTo>
                  <a:pt x="2196" y="615"/>
                </a:lnTo>
                <a:lnTo>
                  <a:pt x="2097" y="620"/>
                </a:lnTo>
                <a:lnTo>
                  <a:pt x="1994" y="626"/>
                </a:lnTo>
                <a:lnTo>
                  <a:pt x="1887" y="633"/>
                </a:lnTo>
                <a:lnTo>
                  <a:pt x="1778" y="643"/>
                </a:lnTo>
                <a:lnTo>
                  <a:pt x="1666" y="653"/>
                </a:lnTo>
                <a:lnTo>
                  <a:pt x="1553" y="667"/>
                </a:lnTo>
                <a:lnTo>
                  <a:pt x="1437" y="682"/>
                </a:lnTo>
                <a:lnTo>
                  <a:pt x="1320" y="699"/>
                </a:lnTo>
                <a:lnTo>
                  <a:pt x="1202" y="721"/>
                </a:lnTo>
                <a:lnTo>
                  <a:pt x="1084" y="745"/>
                </a:lnTo>
                <a:lnTo>
                  <a:pt x="964" y="773"/>
                </a:lnTo>
                <a:lnTo>
                  <a:pt x="879" y="797"/>
                </a:lnTo>
                <a:lnTo>
                  <a:pt x="802" y="822"/>
                </a:lnTo>
                <a:lnTo>
                  <a:pt x="729" y="853"/>
                </a:lnTo>
                <a:lnTo>
                  <a:pt x="665" y="883"/>
                </a:lnTo>
                <a:lnTo>
                  <a:pt x="606" y="917"/>
                </a:lnTo>
                <a:lnTo>
                  <a:pt x="552" y="952"/>
                </a:lnTo>
                <a:lnTo>
                  <a:pt x="503" y="988"/>
                </a:lnTo>
                <a:lnTo>
                  <a:pt x="418" y="958"/>
                </a:lnTo>
                <a:lnTo>
                  <a:pt x="339" y="925"/>
                </a:lnTo>
                <a:lnTo>
                  <a:pt x="266" y="892"/>
                </a:lnTo>
                <a:lnTo>
                  <a:pt x="202" y="856"/>
                </a:lnTo>
                <a:lnTo>
                  <a:pt x="145" y="821"/>
                </a:lnTo>
                <a:lnTo>
                  <a:pt x="98" y="787"/>
                </a:lnTo>
                <a:lnTo>
                  <a:pt x="59" y="751"/>
                </a:lnTo>
                <a:lnTo>
                  <a:pt x="28" y="716"/>
                </a:lnTo>
                <a:lnTo>
                  <a:pt x="10" y="682"/>
                </a:lnTo>
                <a:lnTo>
                  <a:pt x="0" y="650"/>
                </a:lnTo>
                <a:lnTo>
                  <a:pt x="0" y="650"/>
                </a:lnTo>
                <a:lnTo>
                  <a:pt x="10" y="591"/>
                </a:lnTo>
                <a:lnTo>
                  <a:pt x="28" y="537"/>
                </a:lnTo>
                <a:lnTo>
                  <a:pt x="55" y="486"/>
                </a:lnTo>
                <a:lnTo>
                  <a:pt x="89" y="439"/>
                </a:lnTo>
                <a:lnTo>
                  <a:pt x="131" y="397"/>
                </a:lnTo>
                <a:lnTo>
                  <a:pt x="179" y="356"/>
                </a:lnTo>
                <a:lnTo>
                  <a:pt x="231" y="321"/>
                </a:lnTo>
                <a:lnTo>
                  <a:pt x="290" y="287"/>
                </a:lnTo>
                <a:lnTo>
                  <a:pt x="354" y="256"/>
                </a:lnTo>
                <a:lnTo>
                  <a:pt x="422" y="229"/>
                </a:lnTo>
                <a:lnTo>
                  <a:pt x="496" y="204"/>
                </a:lnTo>
                <a:lnTo>
                  <a:pt x="572" y="182"/>
                </a:lnTo>
                <a:lnTo>
                  <a:pt x="653" y="162"/>
                </a:lnTo>
                <a:lnTo>
                  <a:pt x="736" y="143"/>
                </a:lnTo>
                <a:lnTo>
                  <a:pt x="820" y="126"/>
                </a:lnTo>
                <a:lnTo>
                  <a:pt x="908" y="113"/>
                </a:lnTo>
                <a:lnTo>
                  <a:pt x="998" y="101"/>
                </a:lnTo>
                <a:lnTo>
                  <a:pt x="1089" y="89"/>
                </a:lnTo>
                <a:lnTo>
                  <a:pt x="1180" y="79"/>
                </a:lnTo>
                <a:lnTo>
                  <a:pt x="1271" y="71"/>
                </a:lnTo>
                <a:lnTo>
                  <a:pt x="1362" y="64"/>
                </a:lnTo>
                <a:lnTo>
                  <a:pt x="1453" y="57"/>
                </a:lnTo>
                <a:lnTo>
                  <a:pt x="1545" y="50"/>
                </a:lnTo>
                <a:lnTo>
                  <a:pt x="1632" y="45"/>
                </a:lnTo>
                <a:lnTo>
                  <a:pt x="1719" y="40"/>
                </a:lnTo>
                <a:lnTo>
                  <a:pt x="1803" y="35"/>
                </a:lnTo>
                <a:lnTo>
                  <a:pt x="1886" y="30"/>
                </a:lnTo>
                <a:lnTo>
                  <a:pt x="1963" y="25"/>
                </a:lnTo>
                <a:lnTo>
                  <a:pt x="2039" y="20"/>
                </a:lnTo>
                <a:lnTo>
                  <a:pt x="2110" y="13"/>
                </a:lnTo>
                <a:lnTo>
                  <a:pt x="2176" y="6"/>
                </a:lnTo>
                <a:lnTo>
                  <a:pt x="2244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47" name="Freeform 2354"/>
          <p:cNvSpPr/>
          <p:nvPr/>
        </p:nvSpPr>
        <p:spPr bwMode="auto">
          <a:xfrm>
            <a:off x="5600700" y="5145087"/>
            <a:ext cx="2214563" cy="1100138"/>
          </a:xfrm>
          <a:custGeom>
            <a:avLst/>
            <a:gdLst>
              <a:gd name="T0" fmla="*/ 2772 w 2789"/>
              <a:gd name="T1" fmla="*/ 1 h 1385"/>
              <a:gd name="T2" fmla="*/ 2776 w 2789"/>
              <a:gd name="T3" fmla="*/ 18 h 1385"/>
              <a:gd name="T4" fmla="*/ 2783 w 2789"/>
              <a:gd name="T5" fmla="*/ 52 h 1385"/>
              <a:gd name="T6" fmla="*/ 2788 w 2789"/>
              <a:gd name="T7" fmla="*/ 99 h 1385"/>
              <a:gd name="T8" fmla="*/ 2789 w 2789"/>
              <a:gd name="T9" fmla="*/ 157 h 1385"/>
              <a:gd name="T10" fmla="*/ 2784 w 2789"/>
              <a:gd name="T11" fmla="*/ 224 h 1385"/>
              <a:gd name="T12" fmla="*/ 2769 w 2789"/>
              <a:gd name="T13" fmla="*/ 297 h 1385"/>
              <a:gd name="T14" fmla="*/ 2742 w 2789"/>
              <a:gd name="T15" fmla="*/ 375 h 1385"/>
              <a:gd name="T16" fmla="*/ 2698 w 2789"/>
              <a:gd name="T17" fmla="*/ 456 h 1385"/>
              <a:gd name="T18" fmla="*/ 2637 w 2789"/>
              <a:gd name="T19" fmla="*/ 535 h 1385"/>
              <a:gd name="T20" fmla="*/ 2555 w 2789"/>
              <a:gd name="T21" fmla="*/ 615 h 1385"/>
              <a:gd name="T22" fmla="*/ 2448 w 2789"/>
              <a:gd name="T23" fmla="*/ 687 h 1385"/>
              <a:gd name="T24" fmla="*/ 2315 w 2789"/>
              <a:gd name="T25" fmla="*/ 755 h 1385"/>
              <a:gd name="T26" fmla="*/ 2153 w 2789"/>
              <a:gd name="T27" fmla="*/ 812 h 1385"/>
              <a:gd name="T28" fmla="*/ 1957 w 2789"/>
              <a:gd name="T29" fmla="*/ 860 h 1385"/>
              <a:gd name="T30" fmla="*/ 1727 w 2789"/>
              <a:gd name="T31" fmla="*/ 893 h 1385"/>
              <a:gd name="T32" fmla="*/ 1604 w 2789"/>
              <a:gd name="T33" fmla="*/ 903 h 1385"/>
              <a:gd name="T34" fmla="*/ 1467 w 2789"/>
              <a:gd name="T35" fmla="*/ 914 h 1385"/>
              <a:gd name="T36" fmla="*/ 1317 w 2789"/>
              <a:gd name="T37" fmla="*/ 922 h 1385"/>
              <a:gd name="T38" fmla="*/ 1160 w 2789"/>
              <a:gd name="T39" fmla="*/ 932 h 1385"/>
              <a:gd name="T40" fmla="*/ 1000 w 2789"/>
              <a:gd name="T41" fmla="*/ 946 h 1385"/>
              <a:gd name="T42" fmla="*/ 839 w 2789"/>
              <a:gd name="T43" fmla="*/ 963 h 1385"/>
              <a:gd name="T44" fmla="*/ 684 w 2789"/>
              <a:gd name="T45" fmla="*/ 986 h 1385"/>
              <a:gd name="T46" fmla="*/ 535 w 2789"/>
              <a:gd name="T47" fmla="*/ 1017 h 1385"/>
              <a:gd name="T48" fmla="*/ 402 w 2789"/>
              <a:gd name="T49" fmla="*/ 1057 h 1385"/>
              <a:gd name="T50" fmla="*/ 284 w 2789"/>
              <a:gd name="T51" fmla="*/ 1106 h 1385"/>
              <a:gd name="T52" fmla="*/ 186 w 2789"/>
              <a:gd name="T53" fmla="*/ 1169 h 1385"/>
              <a:gd name="T54" fmla="*/ 113 w 2789"/>
              <a:gd name="T55" fmla="*/ 1245 h 1385"/>
              <a:gd name="T56" fmla="*/ 69 w 2789"/>
              <a:gd name="T57" fmla="*/ 1334 h 1385"/>
              <a:gd name="T58" fmla="*/ 57 w 2789"/>
              <a:gd name="T59" fmla="*/ 1383 h 1385"/>
              <a:gd name="T60" fmla="*/ 49 w 2789"/>
              <a:gd name="T61" fmla="*/ 1361 h 1385"/>
              <a:gd name="T62" fmla="*/ 37 w 2789"/>
              <a:gd name="T63" fmla="*/ 1321 h 1385"/>
              <a:gd name="T64" fmla="*/ 22 w 2789"/>
              <a:gd name="T65" fmla="*/ 1265 h 1385"/>
              <a:gd name="T66" fmla="*/ 10 w 2789"/>
              <a:gd name="T67" fmla="*/ 1194 h 1385"/>
              <a:gd name="T68" fmla="*/ 2 w 2789"/>
              <a:gd name="T69" fmla="*/ 1113 h 1385"/>
              <a:gd name="T70" fmla="*/ 2 w 2789"/>
              <a:gd name="T71" fmla="*/ 1023 h 1385"/>
              <a:gd name="T72" fmla="*/ 15 w 2789"/>
              <a:gd name="T73" fmla="*/ 929 h 1385"/>
              <a:gd name="T74" fmla="*/ 42 w 2789"/>
              <a:gd name="T75" fmla="*/ 831 h 1385"/>
              <a:gd name="T76" fmla="*/ 88 w 2789"/>
              <a:gd name="T77" fmla="*/ 733 h 1385"/>
              <a:gd name="T78" fmla="*/ 155 w 2789"/>
              <a:gd name="T79" fmla="*/ 637 h 1385"/>
              <a:gd name="T80" fmla="*/ 246 w 2789"/>
              <a:gd name="T81" fmla="*/ 547 h 1385"/>
              <a:gd name="T82" fmla="*/ 368 w 2789"/>
              <a:gd name="T83" fmla="*/ 464 h 1385"/>
              <a:gd name="T84" fmla="*/ 520 w 2789"/>
              <a:gd name="T85" fmla="*/ 392 h 1385"/>
              <a:gd name="T86" fmla="*/ 706 w 2789"/>
              <a:gd name="T87" fmla="*/ 332 h 1385"/>
              <a:gd name="T88" fmla="*/ 944 w 2789"/>
              <a:gd name="T89" fmla="*/ 280 h 1385"/>
              <a:gd name="T90" fmla="*/ 1179 w 2789"/>
              <a:gd name="T91" fmla="*/ 241 h 1385"/>
              <a:gd name="T92" fmla="*/ 1408 w 2789"/>
              <a:gd name="T93" fmla="*/ 212 h 1385"/>
              <a:gd name="T94" fmla="*/ 1629 w 2789"/>
              <a:gd name="T95" fmla="*/ 192 h 1385"/>
              <a:gd name="T96" fmla="*/ 1839 w 2789"/>
              <a:gd name="T97" fmla="*/ 179 h 1385"/>
              <a:gd name="T98" fmla="*/ 2033 w 2789"/>
              <a:gd name="T99" fmla="*/ 169 h 1385"/>
              <a:gd name="T100" fmla="*/ 2212 w 2789"/>
              <a:gd name="T101" fmla="*/ 158 h 1385"/>
              <a:gd name="T102" fmla="*/ 2371 w 2789"/>
              <a:gd name="T103" fmla="*/ 145 h 1385"/>
              <a:gd name="T104" fmla="*/ 2507 w 2789"/>
              <a:gd name="T105" fmla="*/ 130 h 1385"/>
              <a:gd name="T106" fmla="*/ 2621 w 2789"/>
              <a:gd name="T107" fmla="*/ 106 h 1385"/>
              <a:gd name="T108" fmla="*/ 2703 w 2789"/>
              <a:gd name="T109" fmla="*/ 72 h 1385"/>
              <a:gd name="T110" fmla="*/ 2757 w 2789"/>
              <a:gd name="T111" fmla="*/ 27 h 1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789" h="1385">
                <a:moveTo>
                  <a:pt x="2771" y="0"/>
                </a:moveTo>
                <a:lnTo>
                  <a:pt x="2772" y="1"/>
                </a:lnTo>
                <a:lnTo>
                  <a:pt x="2774" y="8"/>
                </a:lnTo>
                <a:lnTo>
                  <a:pt x="2776" y="18"/>
                </a:lnTo>
                <a:lnTo>
                  <a:pt x="2779" y="33"/>
                </a:lnTo>
                <a:lnTo>
                  <a:pt x="2783" y="52"/>
                </a:lnTo>
                <a:lnTo>
                  <a:pt x="2786" y="74"/>
                </a:lnTo>
                <a:lnTo>
                  <a:pt x="2788" y="99"/>
                </a:lnTo>
                <a:lnTo>
                  <a:pt x="2789" y="126"/>
                </a:lnTo>
                <a:lnTo>
                  <a:pt x="2789" y="157"/>
                </a:lnTo>
                <a:lnTo>
                  <a:pt x="2788" y="189"/>
                </a:lnTo>
                <a:lnTo>
                  <a:pt x="2784" y="224"/>
                </a:lnTo>
                <a:lnTo>
                  <a:pt x="2778" y="260"/>
                </a:lnTo>
                <a:lnTo>
                  <a:pt x="2769" y="297"/>
                </a:lnTo>
                <a:lnTo>
                  <a:pt x="2757" y="336"/>
                </a:lnTo>
                <a:lnTo>
                  <a:pt x="2742" y="375"/>
                </a:lnTo>
                <a:lnTo>
                  <a:pt x="2722" y="415"/>
                </a:lnTo>
                <a:lnTo>
                  <a:pt x="2698" y="456"/>
                </a:lnTo>
                <a:lnTo>
                  <a:pt x="2671" y="496"/>
                </a:lnTo>
                <a:lnTo>
                  <a:pt x="2637" y="535"/>
                </a:lnTo>
                <a:lnTo>
                  <a:pt x="2599" y="576"/>
                </a:lnTo>
                <a:lnTo>
                  <a:pt x="2555" y="615"/>
                </a:lnTo>
                <a:lnTo>
                  <a:pt x="2506" y="652"/>
                </a:lnTo>
                <a:lnTo>
                  <a:pt x="2448" y="687"/>
                </a:lnTo>
                <a:lnTo>
                  <a:pt x="2386" y="723"/>
                </a:lnTo>
                <a:lnTo>
                  <a:pt x="2315" y="755"/>
                </a:lnTo>
                <a:lnTo>
                  <a:pt x="2239" y="785"/>
                </a:lnTo>
                <a:lnTo>
                  <a:pt x="2153" y="812"/>
                </a:lnTo>
                <a:lnTo>
                  <a:pt x="2060" y="838"/>
                </a:lnTo>
                <a:lnTo>
                  <a:pt x="1957" y="860"/>
                </a:lnTo>
                <a:lnTo>
                  <a:pt x="1847" y="878"/>
                </a:lnTo>
                <a:lnTo>
                  <a:pt x="1727" y="893"/>
                </a:lnTo>
                <a:lnTo>
                  <a:pt x="1668" y="898"/>
                </a:lnTo>
                <a:lnTo>
                  <a:pt x="1604" y="903"/>
                </a:lnTo>
                <a:lnTo>
                  <a:pt x="1536" y="909"/>
                </a:lnTo>
                <a:lnTo>
                  <a:pt x="1467" y="914"/>
                </a:lnTo>
                <a:lnTo>
                  <a:pt x="1393" y="917"/>
                </a:lnTo>
                <a:lnTo>
                  <a:pt x="1317" y="922"/>
                </a:lnTo>
                <a:lnTo>
                  <a:pt x="1239" y="927"/>
                </a:lnTo>
                <a:lnTo>
                  <a:pt x="1160" y="932"/>
                </a:lnTo>
                <a:lnTo>
                  <a:pt x="1079" y="939"/>
                </a:lnTo>
                <a:lnTo>
                  <a:pt x="1000" y="946"/>
                </a:lnTo>
                <a:lnTo>
                  <a:pt x="919" y="954"/>
                </a:lnTo>
                <a:lnTo>
                  <a:pt x="839" y="963"/>
                </a:lnTo>
                <a:lnTo>
                  <a:pt x="760" y="974"/>
                </a:lnTo>
                <a:lnTo>
                  <a:pt x="684" y="986"/>
                </a:lnTo>
                <a:lnTo>
                  <a:pt x="608" y="1001"/>
                </a:lnTo>
                <a:lnTo>
                  <a:pt x="535" y="1017"/>
                </a:lnTo>
                <a:lnTo>
                  <a:pt x="466" y="1035"/>
                </a:lnTo>
                <a:lnTo>
                  <a:pt x="402" y="1057"/>
                </a:lnTo>
                <a:lnTo>
                  <a:pt x="339" y="1081"/>
                </a:lnTo>
                <a:lnTo>
                  <a:pt x="284" y="1106"/>
                </a:lnTo>
                <a:lnTo>
                  <a:pt x="231" y="1137"/>
                </a:lnTo>
                <a:lnTo>
                  <a:pt x="186" y="1169"/>
                </a:lnTo>
                <a:lnTo>
                  <a:pt x="145" y="1204"/>
                </a:lnTo>
                <a:lnTo>
                  <a:pt x="113" y="1245"/>
                </a:lnTo>
                <a:lnTo>
                  <a:pt x="88" y="1287"/>
                </a:lnTo>
                <a:lnTo>
                  <a:pt x="69" y="1334"/>
                </a:lnTo>
                <a:lnTo>
                  <a:pt x="59" y="1385"/>
                </a:lnTo>
                <a:lnTo>
                  <a:pt x="57" y="1383"/>
                </a:lnTo>
                <a:lnTo>
                  <a:pt x="54" y="1375"/>
                </a:lnTo>
                <a:lnTo>
                  <a:pt x="49" y="1361"/>
                </a:lnTo>
                <a:lnTo>
                  <a:pt x="44" y="1343"/>
                </a:lnTo>
                <a:lnTo>
                  <a:pt x="37" y="1321"/>
                </a:lnTo>
                <a:lnTo>
                  <a:pt x="29" y="1294"/>
                </a:lnTo>
                <a:lnTo>
                  <a:pt x="22" y="1265"/>
                </a:lnTo>
                <a:lnTo>
                  <a:pt x="15" y="1231"/>
                </a:lnTo>
                <a:lnTo>
                  <a:pt x="10" y="1194"/>
                </a:lnTo>
                <a:lnTo>
                  <a:pt x="5" y="1155"/>
                </a:lnTo>
                <a:lnTo>
                  <a:pt x="2" y="1113"/>
                </a:lnTo>
                <a:lnTo>
                  <a:pt x="0" y="1069"/>
                </a:lnTo>
                <a:lnTo>
                  <a:pt x="2" y="1023"/>
                </a:lnTo>
                <a:lnTo>
                  <a:pt x="7" y="976"/>
                </a:lnTo>
                <a:lnTo>
                  <a:pt x="15" y="929"/>
                </a:lnTo>
                <a:lnTo>
                  <a:pt x="27" y="880"/>
                </a:lnTo>
                <a:lnTo>
                  <a:pt x="42" y="831"/>
                </a:lnTo>
                <a:lnTo>
                  <a:pt x="62" y="782"/>
                </a:lnTo>
                <a:lnTo>
                  <a:pt x="88" y="733"/>
                </a:lnTo>
                <a:lnTo>
                  <a:pt x="118" y="684"/>
                </a:lnTo>
                <a:lnTo>
                  <a:pt x="155" y="637"/>
                </a:lnTo>
                <a:lnTo>
                  <a:pt x="198" y="591"/>
                </a:lnTo>
                <a:lnTo>
                  <a:pt x="246" y="547"/>
                </a:lnTo>
                <a:lnTo>
                  <a:pt x="304" y="503"/>
                </a:lnTo>
                <a:lnTo>
                  <a:pt x="368" y="464"/>
                </a:lnTo>
                <a:lnTo>
                  <a:pt x="439" y="425"/>
                </a:lnTo>
                <a:lnTo>
                  <a:pt x="520" y="392"/>
                </a:lnTo>
                <a:lnTo>
                  <a:pt x="608" y="359"/>
                </a:lnTo>
                <a:lnTo>
                  <a:pt x="706" y="332"/>
                </a:lnTo>
                <a:lnTo>
                  <a:pt x="826" y="304"/>
                </a:lnTo>
                <a:lnTo>
                  <a:pt x="944" y="280"/>
                </a:lnTo>
                <a:lnTo>
                  <a:pt x="1062" y="258"/>
                </a:lnTo>
                <a:lnTo>
                  <a:pt x="1179" y="241"/>
                </a:lnTo>
                <a:lnTo>
                  <a:pt x="1295" y="226"/>
                </a:lnTo>
                <a:lnTo>
                  <a:pt x="1408" y="212"/>
                </a:lnTo>
                <a:lnTo>
                  <a:pt x="1520" y="202"/>
                </a:lnTo>
                <a:lnTo>
                  <a:pt x="1629" y="192"/>
                </a:lnTo>
                <a:lnTo>
                  <a:pt x="1736" y="185"/>
                </a:lnTo>
                <a:lnTo>
                  <a:pt x="1839" y="179"/>
                </a:lnTo>
                <a:lnTo>
                  <a:pt x="1938" y="174"/>
                </a:lnTo>
                <a:lnTo>
                  <a:pt x="2033" y="169"/>
                </a:lnTo>
                <a:lnTo>
                  <a:pt x="2126" y="163"/>
                </a:lnTo>
                <a:lnTo>
                  <a:pt x="2212" y="158"/>
                </a:lnTo>
                <a:lnTo>
                  <a:pt x="2295" y="152"/>
                </a:lnTo>
                <a:lnTo>
                  <a:pt x="2371" y="145"/>
                </a:lnTo>
                <a:lnTo>
                  <a:pt x="2443" y="138"/>
                </a:lnTo>
                <a:lnTo>
                  <a:pt x="2507" y="130"/>
                </a:lnTo>
                <a:lnTo>
                  <a:pt x="2568" y="118"/>
                </a:lnTo>
                <a:lnTo>
                  <a:pt x="2621" y="106"/>
                </a:lnTo>
                <a:lnTo>
                  <a:pt x="2666" y="91"/>
                </a:lnTo>
                <a:lnTo>
                  <a:pt x="2703" y="72"/>
                </a:lnTo>
                <a:lnTo>
                  <a:pt x="2734" y="52"/>
                </a:lnTo>
                <a:lnTo>
                  <a:pt x="2757" y="27"/>
                </a:lnTo>
                <a:lnTo>
                  <a:pt x="2771" y="0"/>
                </a:lnTo>
                <a:close/>
              </a:path>
            </a:pathLst>
          </a:cu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48" name="Freeform 2355"/>
          <p:cNvSpPr/>
          <p:nvPr/>
        </p:nvSpPr>
        <p:spPr bwMode="auto">
          <a:xfrm>
            <a:off x="5349875" y="3887787"/>
            <a:ext cx="2890838" cy="1438275"/>
          </a:xfrm>
          <a:custGeom>
            <a:avLst/>
            <a:gdLst>
              <a:gd name="T0" fmla="*/ 3620 w 3642"/>
              <a:gd name="T1" fmla="*/ 8 h 1811"/>
              <a:gd name="T2" fmla="*/ 3630 w 3642"/>
              <a:gd name="T3" fmla="*/ 52 h 1811"/>
              <a:gd name="T4" fmla="*/ 3640 w 3642"/>
              <a:gd name="T5" fmla="*/ 127 h 1811"/>
              <a:gd name="T6" fmla="*/ 3640 w 3642"/>
              <a:gd name="T7" fmla="*/ 226 h 1811"/>
              <a:gd name="T8" fmla="*/ 3625 w 3642"/>
              <a:gd name="T9" fmla="*/ 343 h 1811"/>
              <a:gd name="T10" fmla="*/ 3586 w 3642"/>
              <a:gd name="T11" fmla="*/ 473 h 1811"/>
              <a:gd name="T12" fmla="*/ 3515 w 3642"/>
              <a:gd name="T13" fmla="*/ 608 h 1811"/>
              <a:gd name="T14" fmla="*/ 3402 w 3642"/>
              <a:gd name="T15" fmla="*/ 743 h 1811"/>
              <a:gd name="T16" fmla="*/ 3242 w 3642"/>
              <a:gd name="T17" fmla="*/ 870 h 1811"/>
              <a:gd name="T18" fmla="*/ 3025 w 3642"/>
              <a:gd name="T19" fmla="*/ 985 h 1811"/>
              <a:gd name="T20" fmla="*/ 2743 w 3642"/>
              <a:gd name="T21" fmla="*/ 1081 h 1811"/>
              <a:gd name="T22" fmla="*/ 2389 w 3642"/>
              <a:gd name="T23" fmla="*/ 1152 h 1811"/>
              <a:gd name="T24" fmla="*/ 2115 w 3642"/>
              <a:gd name="T25" fmla="*/ 1181 h 1811"/>
              <a:gd name="T26" fmla="*/ 1879 w 3642"/>
              <a:gd name="T27" fmla="*/ 1196 h 1811"/>
              <a:gd name="T28" fmla="*/ 1621 w 3642"/>
              <a:gd name="T29" fmla="*/ 1211 h 1811"/>
              <a:gd name="T30" fmla="*/ 1347 w 3642"/>
              <a:gd name="T31" fmla="*/ 1232 h 1811"/>
              <a:gd name="T32" fmla="*/ 1074 w 3642"/>
              <a:gd name="T33" fmla="*/ 1262 h 1811"/>
              <a:gd name="T34" fmla="*/ 812 w 3642"/>
              <a:gd name="T35" fmla="*/ 1304 h 1811"/>
              <a:gd name="T36" fmla="*/ 572 w 3642"/>
              <a:gd name="T37" fmla="*/ 1365 h 1811"/>
              <a:gd name="T38" fmla="*/ 366 w 3642"/>
              <a:gd name="T39" fmla="*/ 1448 h 1811"/>
              <a:gd name="T40" fmla="*/ 207 w 3642"/>
              <a:gd name="T41" fmla="*/ 1558 h 1811"/>
              <a:gd name="T42" fmla="*/ 104 w 3642"/>
              <a:gd name="T43" fmla="*/ 1698 h 1811"/>
              <a:gd name="T44" fmla="*/ 74 w 3642"/>
              <a:gd name="T45" fmla="*/ 1808 h 1811"/>
              <a:gd name="T46" fmla="*/ 60 w 3642"/>
              <a:gd name="T47" fmla="*/ 1771 h 1811"/>
              <a:gd name="T48" fmla="*/ 37 w 3642"/>
              <a:gd name="T49" fmla="*/ 1693 h 1811"/>
              <a:gd name="T50" fmla="*/ 15 w 3642"/>
              <a:gd name="T51" fmla="*/ 1583 h 1811"/>
              <a:gd name="T52" fmla="*/ 0 w 3642"/>
              <a:gd name="T53" fmla="*/ 1449 h 1811"/>
              <a:gd name="T54" fmla="*/ 5 w 3642"/>
              <a:gd name="T55" fmla="*/ 1297 h 1811"/>
              <a:gd name="T56" fmla="*/ 37 w 3642"/>
              <a:gd name="T57" fmla="*/ 1137 h 1811"/>
              <a:gd name="T58" fmla="*/ 104 w 3642"/>
              <a:gd name="T59" fmla="*/ 973 h 1811"/>
              <a:gd name="T60" fmla="*/ 217 w 3642"/>
              <a:gd name="T61" fmla="*/ 813 h 1811"/>
              <a:gd name="T62" fmla="*/ 386 w 3642"/>
              <a:gd name="T63" fmla="*/ 666 h 1811"/>
              <a:gd name="T64" fmla="*/ 618 w 3642"/>
              <a:gd name="T65" fmla="*/ 537 h 1811"/>
              <a:gd name="T66" fmla="*/ 922 w 3642"/>
              <a:gd name="T67" fmla="*/ 434 h 1811"/>
              <a:gd name="T68" fmla="*/ 1335 w 3642"/>
              <a:gd name="T69" fmla="*/ 348 h 1811"/>
              <a:gd name="T70" fmla="*/ 1742 w 3642"/>
              <a:gd name="T71" fmla="*/ 289 h 1811"/>
              <a:gd name="T72" fmla="*/ 2131 w 3642"/>
              <a:gd name="T73" fmla="*/ 252 h 1811"/>
              <a:gd name="T74" fmla="*/ 2492 w 3642"/>
              <a:gd name="T75" fmla="*/ 230 h 1811"/>
              <a:gd name="T76" fmla="*/ 2819 w 3642"/>
              <a:gd name="T77" fmla="*/ 211 h 1811"/>
              <a:gd name="T78" fmla="*/ 3101 w 3642"/>
              <a:gd name="T79" fmla="*/ 191 h 1811"/>
              <a:gd name="T80" fmla="*/ 3333 w 3642"/>
              <a:gd name="T81" fmla="*/ 159 h 1811"/>
              <a:gd name="T82" fmla="*/ 3502 w 3642"/>
              <a:gd name="T83" fmla="*/ 110 h 1811"/>
              <a:gd name="T84" fmla="*/ 3601 w 3642"/>
              <a:gd name="T85" fmla="*/ 32 h 1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642" h="1811">
                <a:moveTo>
                  <a:pt x="3618" y="0"/>
                </a:moveTo>
                <a:lnTo>
                  <a:pt x="3618" y="2"/>
                </a:lnTo>
                <a:lnTo>
                  <a:pt x="3620" y="8"/>
                </a:lnTo>
                <a:lnTo>
                  <a:pt x="3623" y="18"/>
                </a:lnTo>
                <a:lnTo>
                  <a:pt x="3627" y="34"/>
                </a:lnTo>
                <a:lnTo>
                  <a:pt x="3630" y="52"/>
                </a:lnTo>
                <a:lnTo>
                  <a:pt x="3633" y="74"/>
                </a:lnTo>
                <a:lnTo>
                  <a:pt x="3637" y="98"/>
                </a:lnTo>
                <a:lnTo>
                  <a:pt x="3640" y="127"/>
                </a:lnTo>
                <a:lnTo>
                  <a:pt x="3642" y="157"/>
                </a:lnTo>
                <a:lnTo>
                  <a:pt x="3642" y="191"/>
                </a:lnTo>
                <a:lnTo>
                  <a:pt x="3640" y="226"/>
                </a:lnTo>
                <a:lnTo>
                  <a:pt x="3638" y="263"/>
                </a:lnTo>
                <a:lnTo>
                  <a:pt x="3633" y="302"/>
                </a:lnTo>
                <a:lnTo>
                  <a:pt x="3625" y="343"/>
                </a:lnTo>
                <a:lnTo>
                  <a:pt x="3616" y="385"/>
                </a:lnTo>
                <a:lnTo>
                  <a:pt x="3603" y="429"/>
                </a:lnTo>
                <a:lnTo>
                  <a:pt x="3586" y="473"/>
                </a:lnTo>
                <a:lnTo>
                  <a:pt x="3566" y="517"/>
                </a:lnTo>
                <a:lnTo>
                  <a:pt x="3542" y="562"/>
                </a:lnTo>
                <a:lnTo>
                  <a:pt x="3515" y="608"/>
                </a:lnTo>
                <a:lnTo>
                  <a:pt x="3483" y="654"/>
                </a:lnTo>
                <a:lnTo>
                  <a:pt x="3446" y="698"/>
                </a:lnTo>
                <a:lnTo>
                  <a:pt x="3402" y="743"/>
                </a:lnTo>
                <a:lnTo>
                  <a:pt x="3355" y="785"/>
                </a:lnTo>
                <a:lnTo>
                  <a:pt x="3302" y="829"/>
                </a:lnTo>
                <a:lnTo>
                  <a:pt x="3242" y="870"/>
                </a:lnTo>
                <a:lnTo>
                  <a:pt x="3176" y="911"/>
                </a:lnTo>
                <a:lnTo>
                  <a:pt x="3105" y="949"/>
                </a:lnTo>
                <a:lnTo>
                  <a:pt x="3025" y="985"/>
                </a:lnTo>
                <a:lnTo>
                  <a:pt x="2939" y="1020"/>
                </a:lnTo>
                <a:lnTo>
                  <a:pt x="2845" y="1052"/>
                </a:lnTo>
                <a:lnTo>
                  <a:pt x="2743" y="1081"/>
                </a:lnTo>
                <a:lnTo>
                  <a:pt x="2634" y="1108"/>
                </a:lnTo>
                <a:lnTo>
                  <a:pt x="2515" y="1132"/>
                </a:lnTo>
                <a:lnTo>
                  <a:pt x="2389" y="1152"/>
                </a:lnTo>
                <a:lnTo>
                  <a:pt x="2252" y="1167"/>
                </a:lnTo>
                <a:lnTo>
                  <a:pt x="2186" y="1174"/>
                </a:lnTo>
                <a:lnTo>
                  <a:pt x="2115" y="1181"/>
                </a:lnTo>
                <a:lnTo>
                  <a:pt x="2039" y="1186"/>
                </a:lnTo>
                <a:lnTo>
                  <a:pt x="1962" y="1191"/>
                </a:lnTo>
                <a:lnTo>
                  <a:pt x="1879" y="1196"/>
                </a:lnTo>
                <a:lnTo>
                  <a:pt x="1795" y="1201"/>
                </a:lnTo>
                <a:lnTo>
                  <a:pt x="1708" y="1206"/>
                </a:lnTo>
                <a:lnTo>
                  <a:pt x="1621" y="1211"/>
                </a:lnTo>
                <a:lnTo>
                  <a:pt x="1529" y="1218"/>
                </a:lnTo>
                <a:lnTo>
                  <a:pt x="1438" y="1225"/>
                </a:lnTo>
                <a:lnTo>
                  <a:pt x="1347" y="1232"/>
                </a:lnTo>
                <a:lnTo>
                  <a:pt x="1256" y="1240"/>
                </a:lnTo>
                <a:lnTo>
                  <a:pt x="1165" y="1250"/>
                </a:lnTo>
                <a:lnTo>
                  <a:pt x="1074" y="1262"/>
                </a:lnTo>
                <a:lnTo>
                  <a:pt x="984" y="1274"/>
                </a:lnTo>
                <a:lnTo>
                  <a:pt x="896" y="1287"/>
                </a:lnTo>
                <a:lnTo>
                  <a:pt x="812" y="1304"/>
                </a:lnTo>
                <a:lnTo>
                  <a:pt x="729" y="1323"/>
                </a:lnTo>
                <a:lnTo>
                  <a:pt x="648" y="1343"/>
                </a:lnTo>
                <a:lnTo>
                  <a:pt x="572" y="1365"/>
                </a:lnTo>
                <a:lnTo>
                  <a:pt x="498" y="1390"/>
                </a:lnTo>
                <a:lnTo>
                  <a:pt x="430" y="1417"/>
                </a:lnTo>
                <a:lnTo>
                  <a:pt x="366" y="1448"/>
                </a:lnTo>
                <a:lnTo>
                  <a:pt x="307" y="1482"/>
                </a:lnTo>
                <a:lnTo>
                  <a:pt x="255" y="1517"/>
                </a:lnTo>
                <a:lnTo>
                  <a:pt x="207" y="1558"/>
                </a:lnTo>
                <a:lnTo>
                  <a:pt x="165" y="1600"/>
                </a:lnTo>
                <a:lnTo>
                  <a:pt x="131" y="1647"/>
                </a:lnTo>
                <a:lnTo>
                  <a:pt x="104" y="1698"/>
                </a:lnTo>
                <a:lnTo>
                  <a:pt x="86" y="1752"/>
                </a:lnTo>
                <a:lnTo>
                  <a:pt x="76" y="1811"/>
                </a:lnTo>
                <a:lnTo>
                  <a:pt x="74" y="1808"/>
                </a:lnTo>
                <a:lnTo>
                  <a:pt x="71" y="1799"/>
                </a:lnTo>
                <a:lnTo>
                  <a:pt x="66" y="1787"/>
                </a:lnTo>
                <a:lnTo>
                  <a:pt x="60" y="1771"/>
                </a:lnTo>
                <a:lnTo>
                  <a:pt x="54" y="1749"/>
                </a:lnTo>
                <a:lnTo>
                  <a:pt x="45" y="1722"/>
                </a:lnTo>
                <a:lnTo>
                  <a:pt x="37" y="1693"/>
                </a:lnTo>
                <a:lnTo>
                  <a:pt x="28" y="1659"/>
                </a:lnTo>
                <a:lnTo>
                  <a:pt x="22" y="1624"/>
                </a:lnTo>
                <a:lnTo>
                  <a:pt x="15" y="1583"/>
                </a:lnTo>
                <a:lnTo>
                  <a:pt x="8" y="1541"/>
                </a:lnTo>
                <a:lnTo>
                  <a:pt x="3" y="1497"/>
                </a:lnTo>
                <a:lnTo>
                  <a:pt x="0" y="1449"/>
                </a:lnTo>
                <a:lnTo>
                  <a:pt x="0" y="1400"/>
                </a:lnTo>
                <a:lnTo>
                  <a:pt x="1" y="1350"/>
                </a:lnTo>
                <a:lnTo>
                  <a:pt x="5" y="1297"/>
                </a:lnTo>
                <a:lnTo>
                  <a:pt x="11" y="1245"/>
                </a:lnTo>
                <a:lnTo>
                  <a:pt x="22" y="1191"/>
                </a:lnTo>
                <a:lnTo>
                  <a:pt x="37" y="1137"/>
                </a:lnTo>
                <a:lnTo>
                  <a:pt x="55" y="1083"/>
                </a:lnTo>
                <a:lnTo>
                  <a:pt x="77" y="1027"/>
                </a:lnTo>
                <a:lnTo>
                  <a:pt x="104" y="973"/>
                </a:lnTo>
                <a:lnTo>
                  <a:pt x="136" y="919"/>
                </a:lnTo>
                <a:lnTo>
                  <a:pt x="175" y="865"/>
                </a:lnTo>
                <a:lnTo>
                  <a:pt x="217" y="813"/>
                </a:lnTo>
                <a:lnTo>
                  <a:pt x="268" y="762"/>
                </a:lnTo>
                <a:lnTo>
                  <a:pt x="324" y="713"/>
                </a:lnTo>
                <a:lnTo>
                  <a:pt x="386" y="666"/>
                </a:lnTo>
                <a:lnTo>
                  <a:pt x="456" y="620"/>
                </a:lnTo>
                <a:lnTo>
                  <a:pt x="532" y="578"/>
                </a:lnTo>
                <a:lnTo>
                  <a:pt x="618" y="537"/>
                </a:lnTo>
                <a:lnTo>
                  <a:pt x="711" y="500"/>
                </a:lnTo>
                <a:lnTo>
                  <a:pt x="810" y="466"/>
                </a:lnTo>
                <a:lnTo>
                  <a:pt x="922" y="434"/>
                </a:lnTo>
                <a:lnTo>
                  <a:pt x="1060" y="402"/>
                </a:lnTo>
                <a:lnTo>
                  <a:pt x="1198" y="373"/>
                </a:lnTo>
                <a:lnTo>
                  <a:pt x="1335" y="348"/>
                </a:lnTo>
                <a:lnTo>
                  <a:pt x="1472" y="324"/>
                </a:lnTo>
                <a:lnTo>
                  <a:pt x="1609" y="306"/>
                </a:lnTo>
                <a:lnTo>
                  <a:pt x="1742" y="289"/>
                </a:lnTo>
                <a:lnTo>
                  <a:pt x="1874" y="275"/>
                </a:lnTo>
                <a:lnTo>
                  <a:pt x="2004" y="263"/>
                </a:lnTo>
                <a:lnTo>
                  <a:pt x="2131" y="252"/>
                </a:lnTo>
                <a:lnTo>
                  <a:pt x="2254" y="243"/>
                </a:lnTo>
                <a:lnTo>
                  <a:pt x="2375" y="236"/>
                </a:lnTo>
                <a:lnTo>
                  <a:pt x="2492" y="230"/>
                </a:lnTo>
                <a:lnTo>
                  <a:pt x="2605" y="223"/>
                </a:lnTo>
                <a:lnTo>
                  <a:pt x="2715" y="218"/>
                </a:lnTo>
                <a:lnTo>
                  <a:pt x="2819" y="211"/>
                </a:lnTo>
                <a:lnTo>
                  <a:pt x="2919" y="204"/>
                </a:lnTo>
                <a:lnTo>
                  <a:pt x="3014" y="198"/>
                </a:lnTo>
                <a:lnTo>
                  <a:pt x="3101" y="191"/>
                </a:lnTo>
                <a:lnTo>
                  <a:pt x="3186" y="182"/>
                </a:lnTo>
                <a:lnTo>
                  <a:pt x="3262" y="172"/>
                </a:lnTo>
                <a:lnTo>
                  <a:pt x="3333" y="159"/>
                </a:lnTo>
                <a:lnTo>
                  <a:pt x="3397" y="145"/>
                </a:lnTo>
                <a:lnTo>
                  <a:pt x="3453" y="128"/>
                </a:lnTo>
                <a:lnTo>
                  <a:pt x="3502" y="110"/>
                </a:lnTo>
                <a:lnTo>
                  <a:pt x="3544" y="88"/>
                </a:lnTo>
                <a:lnTo>
                  <a:pt x="3576" y="61"/>
                </a:lnTo>
                <a:lnTo>
                  <a:pt x="3601" y="32"/>
                </a:lnTo>
                <a:lnTo>
                  <a:pt x="3618" y="0"/>
                </a:lnTo>
                <a:close/>
              </a:path>
            </a:pathLst>
          </a:cu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49" name="Freeform 2356"/>
          <p:cNvSpPr/>
          <p:nvPr/>
        </p:nvSpPr>
        <p:spPr bwMode="auto">
          <a:xfrm>
            <a:off x="4932363" y="2451100"/>
            <a:ext cx="3706813" cy="1844675"/>
          </a:xfrm>
          <a:custGeom>
            <a:avLst/>
            <a:gdLst>
              <a:gd name="T0" fmla="*/ 4642 w 4670"/>
              <a:gd name="T1" fmla="*/ 10 h 2325"/>
              <a:gd name="T2" fmla="*/ 4652 w 4670"/>
              <a:gd name="T3" fmla="*/ 54 h 2325"/>
              <a:gd name="T4" fmla="*/ 4664 w 4670"/>
              <a:gd name="T5" fmla="*/ 128 h 2325"/>
              <a:gd name="T6" fmla="*/ 4670 w 4670"/>
              <a:gd name="T7" fmla="*/ 230 h 2325"/>
              <a:gd name="T8" fmla="*/ 4664 w 4670"/>
              <a:gd name="T9" fmla="*/ 353 h 2325"/>
              <a:gd name="T10" fmla="*/ 4638 w 4670"/>
              <a:gd name="T11" fmla="*/ 492 h 2325"/>
              <a:gd name="T12" fmla="*/ 4586 w 4670"/>
              <a:gd name="T13" fmla="*/ 640 h 2325"/>
              <a:gd name="T14" fmla="*/ 4501 w 4670"/>
              <a:gd name="T15" fmla="*/ 792 h 2325"/>
              <a:gd name="T16" fmla="*/ 4375 w 4670"/>
              <a:gd name="T17" fmla="*/ 945 h 2325"/>
              <a:gd name="T18" fmla="*/ 4201 w 4670"/>
              <a:gd name="T19" fmla="*/ 1090 h 2325"/>
              <a:gd name="T20" fmla="*/ 3973 w 4670"/>
              <a:gd name="T21" fmla="*/ 1223 h 2325"/>
              <a:gd name="T22" fmla="*/ 3683 w 4670"/>
              <a:gd name="T23" fmla="*/ 1340 h 2325"/>
              <a:gd name="T24" fmla="*/ 3325 w 4670"/>
              <a:gd name="T25" fmla="*/ 1434 h 2325"/>
              <a:gd name="T26" fmla="*/ 2891 w 4670"/>
              <a:gd name="T27" fmla="*/ 1500 h 2325"/>
              <a:gd name="T28" fmla="*/ 2651 w 4670"/>
              <a:gd name="T29" fmla="*/ 1521 h 2325"/>
              <a:gd name="T30" fmla="*/ 2377 w 4670"/>
              <a:gd name="T31" fmla="*/ 1538 h 2325"/>
              <a:gd name="T32" fmla="*/ 2082 w 4670"/>
              <a:gd name="T33" fmla="*/ 1556 h 2325"/>
              <a:gd name="T34" fmla="*/ 1773 w 4670"/>
              <a:gd name="T35" fmla="*/ 1578 h 2325"/>
              <a:gd name="T36" fmla="*/ 1461 w 4670"/>
              <a:gd name="T37" fmla="*/ 1610 h 2325"/>
              <a:gd name="T38" fmla="*/ 1157 w 4670"/>
              <a:gd name="T39" fmla="*/ 1654 h 2325"/>
              <a:gd name="T40" fmla="*/ 873 w 4670"/>
              <a:gd name="T41" fmla="*/ 1713 h 2325"/>
              <a:gd name="T42" fmla="*/ 616 w 4670"/>
              <a:gd name="T43" fmla="*/ 1794 h 2325"/>
              <a:gd name="T44" fmla="*/ 400 w 4670"/>
              <a:gd name="T45" fmla="*/ 1899 h 2325"/>
              <a:gd name="T46" fmla="*/ 235 w 4670"/>
              <a:gd name="T47" fmla="*/ 2031 h 2325"/>
              <a:gd name="T48" fmla="*/ 128 w 4670"/>
              <a:gd name="T49" fmla="*/ 2196 h 2325"/>
              <a:gd name="T50" fmla="*/ 96 w 4670"/>
              <a:gd name="T51" fmla="*/ 2323 h 2325"/>
              <a:gd name="T52" fmla="*/ 81 w 4670"/>
              <a:gd name="T53" fmla="*/ 2283 h 2325"/>
              <a:gd name="T54" fmla="*/ 56 w 4670"/>
              <a:gd name="T55" fmla="*/ 2203 h 2325"/>
              <a:gd name="T56" fmla="*/ 29 w 4670"/>
              <a:gd name="T57" fmla="*/ 2087 h 2325"/>
              <a:gd name="T58" fmla="*/ 7 w 4670"/>
              <a:gd name="T59" fmla="*/ 1943 h 2325"/>
              <a:gd name="T60" fmla="*/ 0 w 4670"/>
              <a:gd name="T61" fmla="*/ 1779 h 2325"/>
              <a:gd name="T62" fmla="*/ 15 w 4670"/>
              <a:gd name="T63" fmla="*/ 1600 h 2325"/>
              <a:gd name="T64" fmla="*/ 62 w 4670"/>
              <a:gd name="T65" fmla="*/ 1413 h 2325"/>
              <a:gd name="T66" fmla="*/ 149 w 4670"/>
              <a:gd name="T67" fmla="*/ 1225 h 2325"/>
              <a:gd name="T68" fmla="*/ 284 w 4670"/>
              <a:gd name="T69" fmla="*/ 1041 h 2325"/>
              <a:gd name="T70" fmla="*/ 473 w 4670"/>
              <a:gd name="T71" fmla="*/ 872 h 2325"/>
              <a:gd name="T72" fmla="*/ 728 w 4670"/>
              <a:gd name="T73" fmla="*/ 720 h 2325"/>
              <a:gd name="T74" fmla="*/ 1055 w 4670"/>
              <a:gd name="T75" fmla="*/ 595 h 2325"/>
              <a:gd name="T76" fmla="*/ 1493 w 4670"/>
              <a:gd name="T77" fmla="*/ 488 h 2325"/>
              <a:gd name="T78" fmla="*/ 1955 w 4670"/>
              <a:gd name="T79" fmla="*/ 409 h 2325"/>
              <a:gd name="T80" fmla="*/ 2404 w 4670"/>
              <a:gd name="T81" fmla="*/ 355 h 2325"/>
              <a:gd name="T82" fmla="*/ 2833 w 4670"/>
              <a:gd name="T83" fmla="*/ 318 h 2325"/>
              <a:gd name="T84" fmla="*/ 3233 w 4670"/>
              <a:gd name="T85" fmla="*/ 294 h 2325"/>
              <a:gd name="T86" fmla="*/ 3600 w 4670"/>
              <a:gd name="T87" fmla="*/ 274 h 2325"/>
              <a:gd name="T88" fmla="*/ 3922 w 4670"/>
              <a:gd name="T89" fmla="*/ 252 h 2325"/>
              <a:gd name="T90" fmla="*/ 4196 w 4670"/>
              <a:gd name="T91" fmla="*/ 220 h 2325"/>
              <a:gd name="T92" fmla="*/ 4412 w 4670"/>
              <a:gd name="T93" fmla="*/ 172 h 2325"/>
              <a:gd name="T94" fmla="*/ 4562 w 4670"/>
              <a:gd name="T95" fmla="*/ 101 h 2325"/>
              <a:gd name="T96" fmla="*/ 4640 w 4670"/>
              <a:gd name="T97" fmla="*/ 0 h 2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670" h="2325">
                <a:moveTo>
                  <a:pt x="4640" y="0"/>
                </a:moveTo>
                <a:lnTo>
                  <a:pt x="4640" y="3"/>
                </a:lnTo>
                <a:lnTo>
                  <a:pt x="4642" y="10"/>
                </a:lnTo>
                <a:lnTo>
                  <a:pt x="4645" y="20"/>
                </a:lnTo>
                <a:lnTo>
                  <a:pt x="4648" y="36"/>
                </a:lnTo>
                <a:lnTo>
                  <a:pt x="4652" y="54"/>
                </a:lnTo>
                <a:lnTo>
                  <a:pt x="4657" y="74"/>
                </a:lnTo>
                <a:lnTo>
                  <a:pt x="4660" y="100"/>
                </a:lnTo>
                <a:lnTo>
                  <a:pt x="4664" y="128"/>
                </a:lnTo>
                <a:lnTo>
                  <a:pt x="4667" y="161"/>
                </a:lnTo>
                <a:lnTo>
                  <a:pt x="4669" y="194"/>
                </a:lnTo>
                <a:lnTo>
                  <a:pt x="4670" y="230"/>
                </a:lnTo>
                <a:lnTo>
                  <a:pt x="4670" y="269"/>
                </a:lnTo>
                <a:lnTo>
                  <a:pt x="4669" y="311"/>
                </a:lnTo>
                <a:lnTo>
                  <a:pt x="4664" y="353"/>
                </a:lnTo>
                <a:lnTo>
                  <a:pt x="4658" y="399"/>
                </a:lnTo>
                <a:lnTo>
                  <a:pt x="4650" y="444"/>
                </a:lnTo>
                <a:lnTo>
                  <a:pt x="4638" y="492"/>
                </a:lnTo>
                <a:lnTo>
                  <a:pt x="4625" y="541"/>
                </a:lnTo>
                <a:lnTo>
                  <a:pt x="4608" y="590"/>
                </a:lnTo>
                <a:lnTo>
                  <a:pt x="4586" y="640"/>
                </a:lnTo>
                <a:lnTo>
                  <a:pt x="4562" y="691"/>
                </a:lnTo>
                <a:lnTo>
                  <a:pt x="4534" y="742"/>
                </a:lnTo>
                <a:lnTo>
                  <a:pt x="4501" y="792"/>
                </a:lnTo>
                <a:lnTo>
                  <a:pt x="4464" y="843"/>
                </a:lnTo>
                <a:lnTo>
                  <a:pt x="4422" y="894"/>
                </a:lnTo>
                <a:lnTo>
                  <a:pt x="4375" y="945"/>
                </a:lnTo>
                <a:lnTo>
                  <a:pt x="4322" y="994"/>
                </a:lnTo>
                <a:lnTo>
                  <a:pt x="4265" y="1043"/>
                </a:lnTo>
                <a:lnTo>
                  <a:pt x="4201" y="1090"/>
                </a:lnTo>
                <a:lnTo>
                  <a:pt x="4132" y="1135"/>
                </a:lnTo>
                <a:lnTo>
                  <a:pt x="4056" y="1181"/>
                </a:lnTo>
                <a:lnTo>
                  <a:pt x="3973" y="1223"/>
                </a:lnTo>
                <a:lnTo>
                  <a:pt x="3883" y="1264"/>
                </a:lnTo>
                <a:lnTo>
                  <a:pt x="3787" y="1304"/>
                </a:lnTo>
                <a:lnTo>
                  <a:pt x="3683" y="1340"/>
                </a:lnTo>
                <a:lnTo>
                  <a:pt x="3571" y="1374"/>
                </a:lnTo>
                <a:lnTo>
                  <a:pt x="3451" y="1406"/>
                </a:lnTo>
                <a:lnTo>
                  <a:pt x="3325" y="1434"/>
                </a:lnTo>
                <a:lnTo>
                  <a:pt x="3188" y="1460"/>
                </a:lnTo>
                <a:lnTo>
                  <a:pt x="3044" y="1482"/>
                </a:lnTo>
                <a:lnTo>
                  <a:pt x="2891" y="1500"/>
                </a:lnTo>
                <a:lnTo>
                  <a:pt x="2815" y="1507"/>
                </a:lnTo>
                <a:lnTo>
                  <a:pt x="2735" y="1514"/>
                </a:lnTo>
                <a:lnTo>
                  <a:pt x="2651" y="1521"/>
                </a:lnTo>
                <a:lnTo>
                  <a:pt x="2563" y="1526"/>
                </a:lnTo>
                <a:lnTo>
                  <a:pt x="2472" y="1531"/>
                </a:lnTo>
                <a:lnTo>
                  <a:pt x="2377" y="1538"/>
                </a:lnTo>
                <a:lnTo>
                  <a:pt x="2281" y="1543"/>
                </a:lnTo>
                <a:lnTo>
                  <a:pt x="2183" y="1549"/>
                </a:lnTo>
                <a:lnTo>
                  <a:pt x="2082" y="1556"/>
                </a:lnTo>
                <a:lnTo>
                  <a:pt x="1979" y="1563"/>
                </a:lnTo>
                <a:lnTo>
                  <a:pt x="1876" y="1570"/>
                </a:lnTo>
                <a:lnTo>
                  <a:pt x="1773" y="1578"/>
                </a:lnTo>
                <a:lnTo>
                  <a:pt x="1668" y="1588"/>
                </a:lnTo>
                <a:lnTo>
                  <a:pt x="1563" y="1598"/>
                </a:lnTo>
                <a:lnTo>
                  <a:pt x="1461" y="1610"/>
                </a:lnTo>
                <a:lnTo>
                  <a:pt x="1358" y="1622"/>
                </a:lnTo>
                <a:lnTo>
                  <a:pt x="1256" y="1637"/>
                </a:lnTo>
                <a:lnTo>
                  <a:pt x="1157" y="1654"/>
                </a:lnTo>
                <a:lnTo>
                  <a:pt x="1060" y="1671"/>
                </a:lnTo>
                <a:lnTo>
                  <a:pt x="964" y="1691"/>
                </a:lnTo>
                <a:lnTo>
                  <a:pt x="873" y="1713"/>
                </a:lnTo>
                <a:lnTo>
                  <a:pt x="783" y="1739"/>
                </a:lnTo>
                <a:lnTo>
                  <a:pt x="697" y="1766"/>
                </a:lnTo>
                <a:lnTo>
                  <a:pt x="616" y="1794"/>
                </a:lnTo>
                <a:lnTo>
                  <a:pt x="540" y="1826"/>
                </a:lnTo>
                <a:lnTo>
                  <a:pt x="468" y="1860"/>
                </a:lnTo>
                <a:lnTo>
                  <a:pt x="400" y="1899"/>
                </a:lnTo>
                <a:lnTo>
                  <a:pt x="339" y="1940"/>
                </a:lnTo>
                <a:lnTo>
                  <a:pt x="284" y="1984"/>
                </a:lnTo>
                <a:lnTo>
                  <a:pt x="235" y="2031"/>
                </a:lnTo>
                <a:lnTo>
                  <a:pt x="192" y="2083"/>
                </a:lnTo>
                <a:lnTo>
                  <a:pt x="157" y="2137"/>
                </a:lnTo>
                <a:lnTo>
                  <a:pt x="128" y="2196"/>
                </a:lnTo>
                <a:lnTo>
                  <a:pt x="108" y="2259"/>
                </a:lnTo>
                <a:lnTo>
                  <a:pt x="96" y="2325"/>
                </a:lnTo>
                <a:lnTo>
                  <a:pt x="96" y="2323"/>
                </a:lnTo>
                <a:lnTo>
                  <a:pt x="93" y="2315"/>
                </a:lnTo>
                <a:lnTo>
                  <a:pt x="88" y="2301"/>
                </a:lnTo>
                <a:lnTo>
                  <a:pt x="81" y="2283"/>
                </a:lnTo>
                <a:lnTo>
                  <a:pt x="73" y="2261"/>
                </a:lnTo>
                <a:lnTo>
                  <a:pt x="64" y="2234"/>
                </a:lnTo>
                <a:lnTo>
                  <a:pt x="56" y="2203"/>
                </a:lnTo>
                <a:lnTo>
                  <a:pt x="47" y="2168"/>
                </a:lnTo>
                <a:lnTo>
                  <a:pt x="37" y="2129"/>
                </a:lnTo>
                <a:lnTo>
                  <a:pt x="29" y="2087"/>
                </a:lnTo>
                <a:lnTo>
                  <a:pt x="20" y="2043"/>
                </a:lnTo>
                <a:lnTo>
                  <a:pt x="13" y="1994"/>
                </a:lnTo>
                <a:lnTo>
                  <a:pt x="7" y="1943"/>
                </a:lnTo>
                <a:lnTo>
                  <a:pt x="3" y="1891"/>
                </a:lnTo>
                <a:lnTo>
                  <a:pt x="0" y="1835"/>
                </a:lnTo>
                <a:lnTo>
                  <a:pt x="0" y="1779"/>
                </a:lnTo>
                <a:lnTo>
                  <a:pt x="2" y="1720"/>
                </a:lnTo>
                <a:lnTo>
                  <a:pt x="8" y="1661"/>
                </a:lnTo>
                <a:lnTo>
                  <a:pt x="15" y="1600"/>
                </a:lnTo>
                <a:lnTo>
                  <a:pt x="27" y="1538"/>
                </a:lnTo>
                <a:lnTo>
                  <a:pt x="44" y="1475"/>
                </a:lnTo>
                <a:lnTo>
                  <a:pt x="62" y="1413"/>
                </a:lnTo>
                <a:lnTo>
                  <a:pt x="88" y="1350"/>
                </a:lnTo>
                <a:lnTo>
                  <a:pt x="116" y="1286"/>
                </a:lnTo>
                <a:lnTo>
                  <a:pt x="149" y="1225"/>
                </a:lnTo>
                <a:lnTo>
                  <a:pt x="189" y="1162"/>
                </a:lnTo>
                <a:lnTo>
                  <a:pt x="233" y="1102"/>
                </a:lnTo>
                <a:lnTo>
                  <a:pt x="284" y="1041"/>
                </a:lnTo>
                <a:lnTo>
                  <a:pt x="339" y="983"/>
                </a:lnTo>
                <a:lnTo>
                  <a:pt x="404" y="926"/>
                </a:lnTo>
                <a:lnTo>
                  <a:pt x="473" y="872"/>
                </a:lnTo>
                <a:lnTo>
                  <a:pt x="550" y="818"/>
                </a:lnTo>
                <a:lnTo>
                  <a:pt x="635" y="767"/>
                </a:lnTo>
                <a:lnTo>
                  <a:pt x="728" y="720"/>
                </a:lnTo>
                <a:lnTo>
                  <a:pt x="829" y="674"/>
                </a:lnTo>
                <a:lnTo>
                  <a:pt x="937" y="634"/>
                </a:lnTo>
                <a:lnTo>
                  <a:pt x="1055" y="595"/>
                </a:lnTo>
                <a:lnTo>
                  <a:pt x="1182" y="559"/>
                </a:lnTo>
                <a:lnTo>
                  <a:pt x="1337" y="522"/>
                </a:lnTo>
                <a:lnTo>
                  <a:pt x="1493" y="488"/>
                </a:lnTo>
                <a:lnTo>
                  <a:pt x="1648" y="458"/>
                </a:lnTo>
                <a:lnTo>
                  <a:pt x="1802" y="433"/>
                </a:lnTo>
                <a:lnTo>
                  <a:pt x="1955" y="409"/>
                </a:lnTo>
                <a:lnTo>
                  <a:pt x="2106" y="389"/>
                </a:lnTo>
                <a:lnTo>
                  <a:pt x="2256" y="370"/>
                </a:lnTo>
                <a:lnTo>
                  <a:pt x="2404" y="355"/>
                </a:lnTo>
                <a:lnTo>
                  <a:pt x="2550" y="340"/>
                </a:lnTo>
                <a:lnTo>
                  <a:pt x="2693" y="328"/>
                </a:lnTo>
                <a:lnTo>
                  <a:pt x="2833" y="318"/>
                </a:lnTo>
                <a:lnTo>
                  <a:pt x="2970" y="309"/>
                </a:lnTo>
                <a:lnTo>
                  <a:pt x="3103" y="301"/>
                </a:lnTo>
                <a:lnTo>
                  <a:pt x="3233" y="294"/>
                </a:lnTo>
                <a:lnTo>
                  <a:pt x="3360" y="287"/>
                </a:lnTo>
                <a:lnTo>
                  <a:pt x="3482" y="281"/>
                </a:lnTo>
                <a:lnTo>
                  <a:pt x="3600" y="274"/>
                </a:lnTo>
                <a:lnTo>
                  <a:pt x="3713" y="267"/>
                </a:lnTo>
                <a:lnTo>
                  <a:pt x="3821" y="259"/>
                </a:lnTo>
                <a:lnTo>
                  <a:pt x="3922" y="252"/>
                </a:lnTo>
                <a:lnTo>
                  <a:pt x="4020" y="242"/>
                </a:lnTo>
                <a:lnTo>
                  <a:pt x="4111" y="232"/>
                </a:lnTo>
                <a:lnTo>
                  <a:pt x="4196" y="220"/>
                </a:lnTo>
                <a:lnTo>
                  <a:pt x="4274" y="206"/>
                </a:lnTo>
                <a:lnTo>
                  <a:pt x="4346" y="189"/>
                </a:lnTo>
                <a:lnTo>
                  <a:pt x="4412" y="172"/>
                </a:lnTo>
                <a:lnTo>
                  <a:pt x="4469" y="152"/>
                </a:lnTo>
                <a:lnTo>
                  <a:pt x="4518" y="128"/>
                </a:lnTo>
                <a:lnTo>
                  <a:pt x="4562" y="101"/>
                </a:lnTo>
                <a:lnTo>
                  <a:pt x="4596" y="71"/>
                </a:lnTo>
                <a:lnTo>
                  <a:pt x="4621" y="37"/>
                </a:lnTo>
                <a:lnTo>
                  <a:pt x="4640" y="0"/>
                </a:lnTo>
                <a:close/>
              </a:path>
            </a:pathLst>
          </a:cu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312026" y="2874963"/>
            <a:ext cx="687388" cy="2784475"/>
            <a:chOff x="7312026" y="2874963"/>
            <a:chExt cx="687388" cy="2784475"/>
          </a:xfrm>
        </p:grpSpPr>
        <p:sp>
          <p:nvSpPr>
            <p:cNvPr id="4150" name="Freeform 2357"/>
            <p:cNvSpPr/>
            <p:nvPr/>
          </p:nvSpPr>
          <p:spPr bwMode="auto">
            <a:xfrm>
              <a:off x="7312026" y="5386388"/>
              <a:ext cx="206375" cy="273050"/>
            </a:xfrm>
            <a:custGeom>
              <a:avLst/>
              <a:gdLst>
                <a:gd name="T0" fmla="*/ 132 w 262"/>
                <a:gd name="T1" fmla="*/ 0 h 344"/>
                <a:gd name="T2" fmla="*/ 149 w 262"/>
                <a:gd name="T3" fmla="*/ 1 h 344"/>
                <a:gd name="T4" fmla="*/ 96 w 262"/>
                <a:gd name="T5" fmla="*/ 54 h 344"/>
                <a:gd name="T6" fmla="*/ 120 w 262"/>
                <a:gd name="T7" fmla="*/ 138 h 344"/>
                <a:gd name="T8" fmla="*/ 204 w 262"/>
                <a:gd name="T9" fmla="*/ 162 h 344"/>
                <a:gd name="T10" fmla="*/ 260 w 262"/>
                <a:gd name="T11" fmla="*/ 106 h 344"/>
                <a:gd name="T12" fmla="*/ 262 w 262"/>
                <a:gd name="T13" fmla="*/ 118 h 344"/>
                <a:gd name="T14" fmla="*/ 262 w 262"/>
                <a:gd name="T15" fmla="*/ 131 h 344"/>
                <a:gd name="T16" fmla="*/ 258 w 262"/>
                <a:gd name="T17" fmla="*/ 162 h 344"/>
                <a:gd name="T18" fmla="*/ 248 w 262"/>
                <a:gd name="T19" fmla="*/ 190 h 344"/>
                <a:gd name="T20" fmla="*/ 231 w 262"/>
                <a:gd name="T21" fmla="*/ 216 h 344"/>
                <a:gd name="T22" fmla="*/ 209 w 262"/>
                <a:gd name="T23" fmla="*/ 236 h 344"/>
                <a:gd name="T24" fmla="*/ 184 w 262"/>
                <a:gd name="T25" fmla="*/ 251 h 344"/>
                <a:gd name="T26" fmla="*/ 154 w 262"/>
                <a:gd name="T27" fmla="*/ 260 h 344"/>
                <a:gd name="T28" fmla="*/ 154 w 262"/>
                <a:gd name="T29" fmla="*/ 344 h 344"/>
                <a:gd name="T30" fmla="*/ 46 w 262"/>
                <a:gd name="T31" fmla="*/ 344 h 344"/>
                <a:gd name="T32" fmla="*/ 46 w 262"/>
                <a:gd name="T33" fmla="*/ 231 h 344"/>
                <a:gd name="T34" fmla="*/ 27 w 262"/>
                <a:gd name="T35" fmla="*/ 211 h 344"/>
                <a:gd name="T36" fmla="*/ 14 w 262"/>
                <a:gd name="T37" fmla="*/ 187 h 344"/>
                <a:gd name="T38" fmla="*/ 3 w 262"/>
                <a:gd name="T39" fmla="*/ 160 h 344"/>
                <a:gd name="T40" fmla="*/ 0 w 262"/>
                <a:gd name="T41" fmla="*/ 131 h 344"/>
                <a:gd name="T42" fmla="*/ 5 w 262"/>
                <a:gd name="T43" fmla="*/ 96 h 344"/>
                <a:gd name="T44" fmla="*/ 19 w 262"/>
                <a:gd name="T45" fmla="*/ 65 h 344"/>
                <a:gd name="T46" fmla="*/ 39 w 262"/>
                <a:gd name="T47" fmla="*/ 38 h 344"/>
                <a:gd name="T48" fmla="*/ 66 w 262"/>
                <a:gd name="T49" fmla="*/ 18 h 344"/>
                <a:gd name="T50" fmla="*/ 96 w 262"/>
                <a:gd name="T51" fmla="*/ 5 h 344"/>
                <a:gd name="T52" fmla="*/ 132 w 262"/>
                <a:gd name="T53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2" h="344">
                  <a:moveTo>
                    <a:pt x="132" y="0"/>
                  </a:moveTo>
                  <a:lnTo>
                    <a:pt x="149" y="1"/>
                  </a:lnTo>
                  <a:lnTo>
                    <a:pt x="96" y="54"/>
                  </a:lnTo>
                  <a:lnTo>
                    <a:pt x="120" y="138"/>
                  </a:lnTo>
                  <a:lnTo>
                    <a:pt x="204" y="162"/>
                  </a:lnTo>
                  <a:lnTo>
                    <a:pt x="260" y="106"/>
                  </a:lnTo>
                  <a:lnTo>
                    <a:pt x="262" y="118"/>
                  </a:lnTo>
                  <a:lnTo>
                    <a:pt x="262" y="131"/>
                  </a:lnTo>
                  <a:lnTo>
                    <a:pt x="258" y="162"/>
                  </a:lnTo>
                  <a:lnTo>
                    <a:pt x="248" y="190"/>
                  </a:lnTo>
                  <a:lnTo>
                    <a:pt x="231" y="216"/>
                  </a:lnTo>
                  <a:lnTo>
                    <a:pt x="209" y="236"/>
                  </a:lnTo>
                  <a:lnTo>
                    <a:pt x="184" y="251"/>
                  </a:lnTo>
                  <a:lnTo>
                    <a:pt x="154" y="260"/>
                  </a:lnTo>
                  <a:lnTo>
                    <a:pt x="154" y="344"/>
                  </a:lnTo>
                  <a:lnTo>
                    <a:pt x="46" y="344"/>
                  </a:lnTo>
                  <a:lnTo>
                    <a:pt x="46" y="231"/>
                  </a:lnTo>
                  <a:lnTo>
                    <a:pt x="27" y="211"/>
                  </a:lnTo>
                  <a:lnTo>
                    <a:pt x="14" y="187"/>
                  </a:lnTo>
                  <a:lnTo>
                    <a:pt x="3" y="160"/>
                  </a:lnTo>
                  <a:lnTo>
                    <a:pt x="0" y="131"/>
                  </a:lnTo>
                  <a:lnTo>
                    <a:pt x="5" y="96"/>
                  </a:lnTo>
                  <a:lnTo>
                    <a:pt x="19" y="65"/>
                  </a:lnTo>
                  <a:lnTo>
                    <a:pt x="39" y="38"/>
                  </a:lnTo>
                  <a:lnTo>
                    <a:pt x="66" y="18"/>
                  </a:lnTo>
                  <a:lnTo>
                    <a:pt x="96" y="5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4" name="任意多边形 2433"/>
            <p:cNvSpPr/>
            <p:nvPr/>
          </p:nvSpPr>
          <p:spPr bwMode="auto">
            <a:xfrm>
              <a:off x="7405687" y="4200525"/>
              <a:ext cx="339726" cy="341313"/>
            </a:xfrm>
            <a:custGeom>
              <a:avLst/>
              <a:gdLst>
                <a:gd name="connsiteX0" fmla="*/ 185739 w 339726"/>
                <a:gd name="connsiteY0" fmla="*/ 211138 h 341313"/>
                <a:gd name="connsiteX1" fmla="*/ 189707 w 339726"/>
                <a:gd name="connsiteY1" fmla="*/ 211138 h 341313"/>
                <a:gd name="connsiteX2" fmla="*/ 189707 w 339726"/>
                <a:gd name="connsiteY2" fmla="*/ 212707 h 341313"/>
                <a:gd name="connsiteX3" fmla="*/ 189707 w 339726"/>
                <a:gd name="connsiteY3" fmla="*/ 215059 h 341313"/>
                <a:gd name="connsiteX4" fmla="*/ 189707 w 339726"/>
                <a:gd name="connsiteY4" fmla="*/ 218980 h 341313"/>
                <a:gd name="connsiteX5" fmla="*/ 191295 w 339726"/>
                <a:gd name="connsiteY5" fmla="*/ 226038 h 341313"/>
                <a:gd name="connsiteX6" fmla="*/ 191295 w 339726"/>
                <a:gd name="connsiteY6" fmla="*/ 232311 h 341313"/>
                <a:gd name="connsiteX7" fmla="*/ 191295 w 339726"/>
                <a:gd name="connsiteY7" fmla="*/ 241722 h 341313"/>
                <a:gd name="connsiteX8" fmla="*/ 192089 w 339726"/>
                <a:gd name="connsiteY8" fmla="*/ 251132 h 341313"/>
                <a:gd name="connsiteX9" fmla="*/ 192089 w 339726"/>
                <a:gd name="connsiteY9" fmla="*/ 261326 h 341313"/>
                <a:gd name="connsiteX10" fmla="*/ 192089 w 339726"/>
                <a:gd name="connsiteY10" fmla="*/ 273873 h 341313"/>
                <a:gd name="connsiteX11" fmla="*/ 193676 w 339726"/>
                <a:gd name="connsiteY11" fmla="*/ 285636 h 341313"/>
                <a:gd name="connsiteX12" fmla="*/ 193676 w 339726"/>
                <a:gd name="connsiteY12" fmla="*/ 291909 h 341313"/>
                <a:gd name="connsiteX13" fmla="*/ 193676 w 339726"/>
                <a:gd name="connsiteY13" fmla="*/ 298967 h 341313"/>
                <a:gd name="connsiteX14" fmla="*/ 193676 w 339726"/>
                <a:gd name="connsiteY14" fmla="*/ 313083 h 341313"/>
                <a:gd name="connsiteX15" fmla="*/ 192089 w 339726"/>
                <a:gd name="connsiteY15" fmla="*/ 327982 h 341313"/>
                <a:gd name="connsiteX16" fmla="*/ 192089 w 339726"/>
                <a:gd name="connsiteY16" fmla="*/ 341313 h 341313"/>
                <a:gd name="connsiteX17" fmla="*/ 169863 w 339726"/>
                <a:gd name="connsiteY17" fmla="*/ 341313 h 341313"/>
                <a:gd name="connsiteX18" fmla="*/ 169863 w 339726"/>
                <a:gd name="connsiteY18" fmla="*/ 339745 h 341313"/>
                <a:gd name="connsiteX19" fmla="*/ 172245 w 339726"/>
                <a:gd name="connsiteY19" fmla="*/ 324845 h 341313"/>
                <a:gd name="connsiteX20" fmla="*/ 174626 w 339726"/>
                <a:gd name="connsiteY20" fmla="*/ 312298 h 341313"/>
                <a:gd name="connsiteX21" fmla="*/ 176213 w 339726"/>
                <a:gd name="connsiteY21" fmla="*/ 297399 h 341313"/>
                <a:gd name="connsiteX22" fmla="*/ 178595 w 339726"/>
                <a:gd name="connsiteY22" fmla="*/ 285636 h 341313"/>
                <a:gd name="connsiteX23" fmla="*/ 180182 w 339726"/>
                <a:gd name="connsiteY23" fmla="*/ 272305 h 341313"/>
                <a:gd name="connsiteX24" fmla="*/ 181770 w 339726"/>
                <a:gd name="connsiteY24" fmla="*/ 261326 h 341313"/>
                <a:gd name="connsiteX25" fmla="*/ 183357 w 339726"/>
                <a:gd name="connsiteY25" fmla="*/ 251132 h 341313"/>
                <a:gd name="connsiteX26" fmla="*/ 183357 w 339726"/>
                <a:gd name="connsiteY26" fmla="*/ 240153 h 341313"/>
                <a:gd name="connsiteX27" fmla="*/ 184151 w 339726"/>
                <a:gd name="connsiteY27" fmla="*/ 232311 h 341313"/>
                <a:gd name="connsiteX28" fmla="*/ 184151 w 339726"/>
                <a:gd name="connsiteY28" fmla="*/ 226038 h 341313"/>
                <a:gd name="connsiteX29" fmla="*/ 185739 w 339726"/>
                <a:gd name="connsiteY29" fmla="*/ 218980 h 341313"/>
                <a:gd name="connsiteX30" fmla="*/ 185739 w 339726"/>
                <a:gd name="connsiteY30" fmla="*/ 215059 h 341313"/>
                <a:gd name="connsiteX31" fmla="*/ 185739 w 339726"/>
                <a:gd name="connsiteY31" fmla="*/ 212707 h 341313"/>
                <a:gd name="connsiteX32" fmla="*/ 298218 w 339726"/>
                <a:gd name="connsiteY32" fmla="*/ 173038 h 341313"/>
                <a:gd name="connsiteX33" fmla="*/ 314183 w 339726"/>
                <a:gd name="connsiteY33" fmla="*/ 173038 h 341313"/>
                <a:gd name="connsiteX34" fmla="*/ 327753 w 339726"/>
                <a:gd name="connsiteY34" fmla="*/ 174614 h 341313"/>
                <a:gd name="connsiteX35" fmla="*/ 337332 w 339726"/>
                <a:gd name="connsiteY35" fmla="*/ 175402 h 341313"/>
                <a:gd name="connsiteX36" fmla="*/ 339726 w 339726"/>
                <a:gd name="connsiteY36" fmla="*/ 175402 h 341313"/>
                <a:gd name="connsiteX37" fmla="*/ 339726 w 339726"/>
                <a:gd name="connsiteY37" fmla="*/ 179341 h 341313"/>
                <a:gd name="connsiteX38" fmla="*/ 338130 w 339726"/>
                <a:gd name="connsiteY38" fmla="*/ 188797 h 341313"/>
                <a:gd name="connsiteX39" fmla="*/ 334139 w 339726"/>
                <a:gd name="connsiteY39" fmla="*/ 200616 h 341313"/>
                <a:gd name="connsiteX40" fmla="*/ 329349 w 339726"/>
                <a:gd name="connsiteY40" fmla="*/ 217164 h 341313"/>
                <a:gd name="connsiteX41" fmla="*/ 320569 w 339726"/>
                <a:gd name="connsiteY41" fmla="*/ 234499 h 341313"/>
                <a:gd name="connsiteX42" fmla="*/ 310191 w 339726"/>
                <a:gd name="connsiteY42" fmla="*/ 250258 h 341313"/>
                <a:gd name="connsiteX43" fmla="*/ 294227 w 339726"/>
                <a:gd name="connsiteY43" fmla="*/ 263653 h 341313"/>
                <a:gd name="connsiteX44" fmla="*/ 272674 w 339726"/>
                <a:gd name="connsiteY44" fmla="*/ 273897 h 341313"/>
                <a:gd name="connsiteX45" fmla="*/ 249525 w 339726"/>
                <a:gd name="connsiteY45" fmla="*/ 279412 h 341313"/>
                <a:gd name="connsiteX46" fmla="*/ 229570 w 339726"/>
                <a:gd name="connsiteY46" fmla="*/ 280988 h 341313"/>
                <a:gd name="connsiteX47" fmla="*/ 212008 w 339726"/>
                <a:gd name="connsiteY47" fmla="*/ 279412 h 341313"/>
                <a:gd name="connsiteX48" fmla="*/ 199236 w 339726"/>
                <a:gd name="connsiteY48" fmla="*/ 277048 h 341313"/>
                <a:gd name="connsiteX49" fmla="*/ 206421 w 339726"/>
                <a:gd name="connsiteY49" fmla="*/ 271533 h 341313"/>
                <a:gd name="connsiteX50" fmla="*/ 216798 w 339726"/>
                <a:gd name="connsiteY50" fmla="*/ 262077 h 341313"/>
                <a:gd name="connsiteX51" fmla="*/ 222385 w 339726"/>
                <a:gd name="connsiteY51" fmla="*/ 256562 h 341313"/>
                <a:gd name="connsiteX52" fmla="*/ 227973 w 339726"/>
                <a:gd name="connsiteY52" fmla="*/ 252622 h 341313"/>
                <a:gd name="connsiteX53" fmla="*/ 241543 w 339726"/>
                <a:gd name="connsiteY53" fmla="*/ 242378 h 341313"/>
                <a:gd name="connsiteX54" fmla="*/ 243938 w 339726"/>
                <a:gd name="connsiteY54" fmla="*/ 240802 h 341313"/>
                <a:gd name="connsiteX55" fmla="*/ 247131 w 339726"/>
                <a:gd name="connsiteY55" fmla="*/ 238439 h 341313"/>
                <a:gd name="connsiteX56" fmla="*/ 253517 w 339726"/>
                <a:gd name="connsiteY56" fmla="*/ 232923 h 341313"/>
                <a:gd name="connsiteX57" fmla="*/ 259903 w 339726"/>
                <a:gd name="connsiteY57" fmla="*/ 228983 h 341313"/>
                <a:gd name="connsiteX58" fmla="*/ 265490 w 339726"/>
                <a:gd name="connsiteY58" fmla="*/ 223467 h 341313"/>
                <a:gd name="connsiteX59" fmla="*/ 272674 w 339726"/>
                <a:gd name="connsiteY59" fmla="*/ 219528 h 341313"/>
                <a:gd name="connsiteX60" fmla="*/ 277464 w 339726"/>
                <a:gd name="connsiteY60" fmla="*/ 215588 h 341313"/>
                <a:gd name="connsiteX61" fmla="*/ 288639 w 339726"/>
                <a:gd name="connsiteY61" fmla="*/ 209284 h 341313"/>
                <a:gd name="connsiteX62" fmla="*/ 292630 w 339726"/>
                <a:gd name="connsiteY62" fmla="*/ 206132 h 341313"/>
                <a:gd name="connsiteX63" fmla="*/ 298218 w 339726"/>
                <a:gd name="connsiteY63" fmla="*/ 202192 h 341313"/>
                <a:gd name="connsiteX64" fmla="*/ 300613 w 339726"/>
                <a:gd name="connsiteY64" fmla="*/ 200616 h 341313"/>
                <a:gd name="connsiteX65" fmla="*/ 304604 w 339726"/>
                <a:gd name="connsiteY65" fmla="*/ 198252 h 341313"/>
                <a:gd name="connsiteX66" fmla="*/ 307797 w 339726"/>
                <a:gd name="connsiteY66" fmla="*/ 196676 h 341313"/>
                <a:gd name="connsiteX67" fmla="*/ 310191 w 339726"/>
                <a:gd name="connsiteY67" fmla="*/ 195888 h 341313"/>
                <a:gd name="connsiteX68" fmla="*/ 311788 w 339726"/>
                <a:gd name="connsiteY68" fmla="*/ 194313 h 341313"/>
                <a:gd name="connsiteX69" fmla="*/ 310191 w 339726"/>
                <a:gd name="connsiteY69" fmla="*/ 194313 h 341313"/>
                <a:gd name="connsiteX70" fmla="*/ 307797 w 339726"/>
                <a:gd name="connsiteY70" fmla="*/ 195888 h 341313"/>
                <a:gd name="connsiteX71" fmla="*/ 304604 w 339726"/>
                <a:gd name="connsiteY71" fmla="*/ 198252 h 341313"/>
                <a:gd name="connsiteX72" fmla="*/ 300613 w 339726"/>
                <a:gd name="connsiteY72" fmla="*/ 199828 h 341313"/>
                <a:gd name="connsiteX73" fmla="*/ 296621 w 339726"/>
                <a:gd name="connsiteY73" fmla="*/ 202192 h 341313"/>
                <a:gd name="connsiteX74" fmla="*/ 292630 w 339726"/>
                <a:gd name="connsiteY74" fmla="*/ 204556 h 341313"/>
                <a:gd name="connsiteX75" fmla="*/ 287043 w 339726"/>
                <a:gd name="connsiteY75" fmla="*/ 207708 h 341313"/>
                <a:gd name="connsiteX76" fmla="*/ 276666 w 339726"/>
                <a:gd name="connsiteY76" fmla="*/ 213224 h 341313"/>
                <a:gd name="connsiteX77" fmla="*/ 269481 w 339726"/>
                <a:gd name="connsiteY77" fmla="*/ 217164 h 341313"/>
                <a:gd name="connsiteX78" fmla="*/ 264692 w 339726"/>
                <a:gd name="connsiteY78" fmla="*/ 221104 h 341313"/>
                <a:gd name="connsiteX79" fmla="*/ 257508 w 339726"/>
                <a:gd name="connsiteY79" fmla="*/ 225043 h 341313"/>
                <a:gd name="connsiteX80" fmla="*/ 251122 w 339726"/>
                <a:gd name="connsiteY80" fmla="*/ 228983 h 341313"/>
                <a:gd name="connsiteX81" fmla="*/ 243938 w 339726"/>
                <a:gd name="connsiteY81" fmla="*/ 232923 h 341313"/>
                <a:gd name="connsiteX82" fmla="*/ 239947 w 339726"/>
                <a:gd name="connsiteY82" fmla="*/ 235287 h 341313"/>
                <a:gd name="connsiteX83" fmla="*/ 237552 w 339726"/>
                <a:gd name="connsiteY83" fmla="*/ 238439 h 341313"/>
                <a:gd name="connsiteX84" fmla="*/ 223982 w 339726"/>
                <a:gd name="connsiteY84" fmla="*/ 246318 h 341313"/>
                <a:gd name="connsiteX85" fmla="*/ 216798 w 339726"/>
                <a:gd name="connsiteY85" fmla="*/ 251834 h 341313"/>
                <a:gd name="connsiteX86" fmla="*/ 212008 w 339726"/>
                <a:gd name="connsiteY86" fmla="*/ 255774 h 341313"/>
                <a:gd name="connsiteX87" fmla="*/ 199236 w 339726"/>
                <a:gd name="connsiteY87" fmla="*/ 264441 h 341313"/>
                <a:gd name="connsiteX88" fmla="*/ 198438 w 339726"/>
                <a:gd name="connsiteY88" fmla="*/ 266017 h 341313"/>
                <a:gd name="connsiteX89" fmla="*/ 200833 w 339726"/>
                <a:gd name="connsiteY89" fmla="*/ 252622 h 341313"/>
                <a:gd name="connsiteX90" fmla="*/ 206421 w 339726"/>
                <a:gd name="connsiteY90" fmla="*/ 236863 h 341313"/>
                <a:gd name="connsiteX91" fmla="*/ 214403 w 339726"/>
                <a:gd name="connsiteY91" fmla="*/ 219528 h 341313"/>
                <a:gd name="connsiteX92" fmla="*/ 226377 w 339726"/>
                <a:gd name="connsiteY92" fmla="*/ 203768 h 341313"/>
                <a:gd name="connsiteX93" fmla="*/ 241543 w 339726"/>
                <a:gd name="connsiteY93" fmla="*/ 188797 h 341313"/>
                <a:gd name="connsiteX94" fmla="*/ 259903 w 339726"/>
                <a:gd name="connsiteY94" fmla="*/ 179341 h 341313"/>
                <a:gd name="connsiteX95" fmla="*/ 279060 w 339726"/>
                <a:gd name="connsiteY95" fmla="*/ 174614 h 341313"/>
                <a:gd name="connsiteX96" fmla="*/ 54523 w 339726"/>
                <a:gd name="connsiteY96" fmla="*/ 128588 h 341313"/>
                <a:gd name="connsiteX97" fmla="*/ 73488 w 339726"/>
                <a:gd name="connsiteY97" fmla="*/ 128588 h 341313"/>
                <a:gd name="connsiteX98" fmla="*/ 93243 w 339726"/>
                <a:gd name="connsiteY98" fmla="*/ 131763 h 341313"/>
                <a:gd name="connsiteX99" fmla="*/ 112207 w 339726"/>
                <a:gd name="connsiteY99" fmla="*/ 138113 h 341313"/>
                <a:gd name="connsiteX100" fmla="*/ 131172 w 339726"/>
                <a:gd name="connsiteY100" fmla="*/ 151607 h 341313"/>
                <a:gd name="connsiteX101" fmla="*/ 145395 w 339726"/>
                <a:gd name="connsiteY101" fmla="*/ 167482 h 341313"/>
                <a:gd name="connsiteX102" fmla="*/ 157248 w 339726"/>
                <a:gd name="connsiteY102" fmla="*/ 183357 h 341313"/>
                <a:gd name="connsiteX103" fmla="*/ 166730 w 339726"/>
                <a:gd name="connsiteY103" fmla="*/ 200819 h 341313"/>
                <a:gd name="connsiteX104" fmla="*/ 172262 w 339726"/>
                <a:gd name="connsiteY104" fmla="*/ 214314 h 341313"/>
                <a:gd name="connsiteX105" fmla="*/ 176213 w 339726"/>
                <a:gd name="connsiteY105" fmla="*/ 225426 h 341313"/>
                <a:gd name="connsiteX106" fmla="*/ 166730 w 339726"/>
                <a:gd name="connsiteY106" fmla="*/ 221457 h 341313"/>
                <a:gd name="connsiteX107" fmla="*/ 152507 w 339726"/>
                <a:gd name="connsiteY107" fmla="*/ 215901 h 341313"/>
                <a:gd name="connsiteX108" fmla="*/ 144605 w 339726"/>
                <a:gd name="connsiteY108" fmla="*/ 213520 h 341313"/>
                <a:gd name="connsiteX109" fmla="*/ 135913 w 339726"/>
                <a:gd name="connsiteY109" fmla="*/ 209551 h 341313"/>
                <a:gd name="connsiteX110" fmla="*/ 120109 w 339726"/>
                <a:gd name="connsiteY110" fmla="*/ 202407 h 341313"/>
                <a:gd name="connsiteX111" fmla="*/ 116158 w 339726"/>
                <a:gd name="connsiteY111" fmla="*/ 200819 h 341313"/>
                <a:gd name="connsiteX112" fmla="*/ 110627 w 339726"/>
                <a:gd name="connsiteY112" fmla="*/ 198438 h 341313"/>
                <a:gd name="connsiteX113" fmla="*/ 102725 w 339726"/>
                <a:gd name="connsiteY113" fmla="*/ 196057 h 341313"/>
                <a:gd name="connsiteX114" fmla="*/ 96403 w 339726"/>
                <a:gd name="connsiteY114" fmla="*/ 192088 h 341313"/>
                <a:gd name="connsiteX115" fmla="*/ 88501 w 339726"/>
                <a:gd name="connsiteY115" fmla="*/ 187326 h 341313"/>
                <a:gd name="connsiteX116" fmla="*/ 80599 w 339726"/>
                <a:gd name="connsiteY116" fmla="*/ 183357 h 341313"/>
                <a:gd name="connsiteX117" fmla="*/ 73488 w 339726"/>
                <a:gd name="connsiteY117" fmla="*/ 180975 h 341313"/>
                <a:gd name="connsiteX118" fmla="*/ 67166 w 339726"/>
                <a:gd name="connsiteY118" fmla="*/ 177007 h 341313"/>
                <a:gd name="connsiteX119" fmla="*/ 60054 w 339726"/>
                <a:gd name="connsiteY119" fmla="*/ 174625 h 341313"/>
                <a:gd name="connsiteX120" fmla="*/ 54523 w 339726"/>
                <a:gd name="connsiteY120" fmla="*/ 170657 h 341313"/>
                <a:gd name="connsiteX121" fmla="*/ 49782 w 339726"/>
                <a:gd name="connsiteY121" fmla="*/ 167482 h 341313"/>
                <a:gd name="connsiteX122" fmla="*/ 45831 w 339726"/>
                <a:gd name="connsiteY122" fmla="*/ 165100 h 341313"/>
                <a:gd name="connsiteX123" fmla="*/ 41880 w 339726"/>
                <a:gd name="connsiteY123" fmla="*/ 163513 h 341313"/>
                <a:gd name="connsiteX124" fmla="*/ 45831 w 339726"/>
                <a:gd name="connsiteY124" fmla="*/ 165894 h 341313"/>
                <a:gd name="connsiteX125" fmla="*/ 49782 w 339726"/>
                <a:gd name="connsiteY125" fmla="*/ 169069 h 341313"/>
                <a:gd name="connsiteX126" fmla="*/ 53733 w 339726"/>
                <a:gd name="connsiteY126" fmla="*/ 173038 h 341313"/>
                <a:gd name="connsiteX127" fmla="*/ 60054 w 339726"/>
                <a:gd name="connsiteY127" fmla="*/ 175419 h 341313"/>
                <a:gd name="connsiteX128" fmla="*/ 65586 w 339726"/>
                <a:gd name="connsiteY128" fmla="*/ 179388 h 341313"/>
                <a:gd name="connsiteX129" fmla="*/ 71907 w 339726"/>
                <a:gd name="connsiteY129" fmla="*/ 183357 h 341313"/>
                <a:gd name="connsiteX130" fmla="*/ 79019 w 339726"/>
                <a:gd name="connsiteY130" fmla="*/ 187326 h 341313"/>
                <a:gd name="connsiteX131" fmla="*/ 85341 w 339726"/>
                <a:gd name="connsiteY131" fmla="*/ 192088 h 341313"/>
                <a:gd name="connsiteX132" fmla="*/ 93243 w 339726"/>
                <a:gd name="connsiteY132" fmla="*/ 196057 h 341313"/>
                <a:gd name="connsiteX133" fmla="*/ 100354 w 339726"/>
                <a:gd name="connsiteY133" fmla="*/ 200819 h 341313"/>
                <a:gd name="connsiteX134" fmla="*/ 108256 w 339726"/>
                <a:gd name="connsiteY134" fmla="*/ 204788 h 341313"/>
                <a:gd name="connsiteX135" fmla="*/ 112207 w 339726"/>
                <a:gd name="connsiteY135" fmla="*/ 206376 h 341313"/>
                <a:gd name="connsiteX136" fmla="*/ 116158 w 339726"/>
                <a:gd name="connsiteY136" fmla="*/ 209551 h 341313"/>
                <a:gd name="connsiteX137" fmla="*/ 131962 w 339726"/>
                <a:gd name="connsiteY137" fmla="*/ 217489 h 341313"/>
                <a:gd name="connsiteX138" fmla="*/ 140654 w 339726"/>
                <a:gd name="connsiteY138" fmla="*/ 221457 h 341313"/>
                <a:gd name="connsiteX139" fmla="*/ 148556 w 339726"/>
                <a:gd name="connsiteY139" fmla="*/ 225426 h 341313"/>
                <a:gd name="connsiteX140" fmla="*/ 162779 w 339726"/>
                <a:gd name="connsiteY140" fmla="*/ 231776 h 341313"/>
                <a:gd name="connsiteX141" fmla="*/ 165940 w 339726"/>
                <a:gd name="connsiteY141" fmla="*/ 233364 h 341313"/>
                <a:gd name="connsiteX142" fmla="*/ 150927 w 339726"/>
                <a:gd name="connsiteY142" fmla="*/ 237332 h 341313"/>
                <a:gd name="connsiteX143" fmla="*/ 131962 w 339726"/>
                <a:gd name="connsiteY143" fmla="*/ 239714 h 341313"/>
                <a:gd name="connsiteX144" fmla="*/ 110627 w 339726"/>
                <a:gd name="connsiteY144" fmla="*/ 241301 h 341313"/>
                <a:gd name="connsiteX145" fmla="*/ 88501 w 339726"/>
                <a:gd name="connsiteY145" fmla="*/ 238920 h 341313"/>
                <a:gd name="connsiteX146" fmla="*/ 65586 w 339726"/>
                <a:gd name="connsiteY146" fmla="*/ 230982 h 341313"/>
                <a:gd name="connsiteX147" fmla="*/ 46621 w 339726"/>
                <a:gd name="connsiteY147" fmla="*/ 217489 h 341313"/>
                <a:gd name="connsiteX148" fmla="*/ 32398 w 339726"/>
                <a:gd name="connsiteY148" fmla="*/ 200819 h 341313"/>
                <a:gd name="connsiteX149" fmla="*/ 20545 w 339726"/>
                <a:gd name="connsiteY149" fmla="*/ 184944 h 341313"/>
                <a:gd name="connsiteX150" fmla="*/ 11062 w 339726"/>
                <a:gd name="connsiteY150" fmla="*/ 167482 h 341313"/>
                <a:gd name="connsiteX151" fmla="*/ 5531 w 339726"/>
                <a:gd name="connsiteY151" fmla="*/ 153988 h 341313"/>
                <a:gd name="connsiteX152" fmla="*/ 1580 w 339726"/>
                <a:gd name="connsiteY152" fmla="*/ 143669 h 341313"/>
                <a:gd name="connsiteX153" fmla="*/ 0 w 339726"/>
                <a:gd name="connsiteY153" fmla="*/ 139700 h 341313"/>
                <a:gd name="connsiteX154" fmla="*/ 3161 w 339726"/>
                <a:gd name="connsiteY154" fmla="*/ 139700 h 341313"/>
                <a:gd name="connsiteX155" fmla="*/ 11062 w 339726"/>
                <a:gd name="connsiteY155" fmla="*/ 136525 h 341313"/>
                <a:gd name="connsiteX156" fmla="*/ 22915 w 339726"/>
                <a:gd name="connsiteY156" fmla="*/ 132557 h 341313"/>
                <a:gd name="connsiteX157" fmla="*/ 37139 w 339726"/>
                <a:gd name="connsiteY157" fmla="*/ 130175 h 341313"/>
                <a:gd name="connsiteX158" fmla="*/ 191688 w 339726"/>
                <a:gd name="connsiteY158" fmla="*/ 0 h 341313"/>
                <a:gd name="connsiteX159" fmla="*/ 194052 w 339726"/>
                <a:gd name="connsiteY159" fmla="*/ 2381 h 341313"/>
                <a:gd name="connsiteX160" fmla="*/ 200357 w 339726"/>
                <a:gd name="connsiteY160" fmla="*/ 7937 h 341313"/>
                <a:gd name="connsiteX161" fmla="*/ 209025 w 339726"/>
                <a:gd name="connsiteY161" fmla="*/ 19050 h 341313"/>
                <a:gd name="connsiteX162" fmla="*/ 219270 w 339726"/>
                <a:gd name="connsiteY162" fmla="*/ 30956 h 341313"/>
                <a:gd name="connsiteX163" fmla="*/ 228726 w 339726"/>
                <a:gd name="connsiteY163" fmla="*/ 46831 h 341313"/>
                <a:gd name="connsiteX164" fmla="*/ 238183 w 339726"/>
                <a:gd name="connsiteY164" fmla="*/ 64294 h 341313"/>
                <a:gd name="connsiteX165" fmla="*/ 243699 w 339726"/>
                <a:gd name="connsiteY165" fmla="*/ 84137 h 341313"/>
                <a:gd name="connsiteX166" fmla="*/ 246063 w 339726"/>
                <a:gd name="connsiteY166" fmla="*/ 105569 h 341313"/>
                <a:gd name="connsiteX167" fmla="*/ 243699 w 339726"/>
                <a:gd name="connsiteY167" fmla="*/ 130175 h 341313"/>
                <a:gd name="connsiteX168" fmla="*/ 235031 w 339726"/>
                <a:gd name="connsiteY168" fmla="*/ 153194 h 341313"/>
                <a:gd name="connsiteX169" fmla="*/ 224786 w 339726"/>
                <a:gd name="connsiteY169" fmla="*/ 171450 h 341313"/>
                <a:gd name="connsiteX170" fmla="*/ 212965 w 339726"/>
                <a:gd name="connsiteY170" fmla="*/ 188912 h 341313"/>
                <a:gd name="connsiteX171" fmla="*/ 203509 w 339726"/>
                <a:gd name="connsiteY171" fmla="*/ 200819 h 341313"/>
                <a:gd name="connsiteX172" fmla="*/ 195628 w 339726"/>
                <a:gd name="connsiteY172" fmla="*/ 209550 h 341313"/>
                <a:gd name="connsiteX173" fmla="*/ 194052 w 339726"/>
                <a:gd name="connsiteY173" fmla="*/ 198437 h 341313"/>
                <a:gd name="connsiteX174" fmla="*/ 191688 w 339726"/>
                <a:gd name="connsiteY174" fmla="*/ 182562 h 341313"/>
                <a:gd name="connsiteX175" fmla="*/ 191688 w 339726"/>
                <a:gd name="connsiteY175" fmla="*/ 173037 h 341313"/>
                <a:gd name="connsiteX176" fmla="*/ 190112 w 339726"/>
                <a:gd name="connsiteY176" fmla="*/ 163512 h 341313"/>
                <a:gd name="connsiteX177" fmla="*/ 188536 w 339726"/>
                <a:gd name="connsiteY177" fmla="*/ 144462 h 341313"/>
                <a:gd name="connsiteX178" fmla="*/ 188536 w 339726"/>
                <a:gd name="connsiteY178" fmla="*/ 139700 h 341313"/>
                <a:gd name="connsiteX179" fmla="*/ 188536 w 339726"/>
                <a:gd name="connsiteY179" fmla="*/ 135731 h 341313"/>
                <a:gd name="connsiteX180" fmla="*/ 188536 w 339726"/>
                <a:gd name="connsiteY180" fmla="*/ 124619 h 341313"/>
                <a:gd name="connsiteX181" fmla="*/ 188536 w 339726"/>
                <a:gd name="connsiteY181" fmla="*/ 116681 h 341313"/>
                <a:gd name="connsiteX182" fmla="*/ 187748 w 339726"/>
                <a:gd name="connsiteY182" fmla="*/ 107156 h 341313"/>
                <a:gd name="connsiteX183" fmla="*/ 187748 w 339726"/>
                <a:gd name="connsiteY183" fmla="*/ 97631 h 341313"/>
                <a:gd name="connsiteX184" fmla="*/ 187748 w 339726"/>
                <a:gd name="connsiteY184" fmla="*/ 89694 h 341313"/>
                <a:gd name="connsiteX185" fmla="*/ 188536 w 339726"/>
                <a:gd name="connsiteY185" fmla="*/ 81756 h 341313"/>
                <a:gd name="connsiteX186" fmla="*/ 188536 w 339726"/>
                <a:gd name="connsiteY186" fmla="*/ 73819 h 341313"/>
                <a:gd name="connsiteX187" fmla="*/ 188536 w 339726"/>
                <a:gd name="connsiteY187" fmla="*/ 66675 h 341313"/>
                <a:gd name="connsiteX188" fmla="*/ 188536 w 339726"/>
                <a:gd name="connsiteY188" fmla="*/ 60325 h 341313"/>
                <a:gd name="connsiteX189" fmla="*/ 188536 w 339726"/>
                <a:gd name="connsiteY189" fmla="*/ 54769 h 341313"/>
                <a:gd name="connsiteX190" fmla="*/ 188536 w 339726"/>
                <a:gd name="connsiteY190" fmla="*/ 50800 h 341313"/>
                <a:gd name="connsiteX191" fmla="*/ 190112 w 339726"/>
                <a:gd name="connsiteY191" fmla="*/ 45244 h 341313"/>
                <a:gd name="connsiteX192" fmla="*/ 190112 w 339726"/>
                <a:gd name="connsiteY192" fmla="*/ 42862 h 341313"/>
                <a:gd name="connsiteX193" fmla="*/ 188536 w 339726"/>
                <a:gd name="connsiteY193" fmla="*/ 45244 h 341313"/>
                <a:gd name="connsiteX194" fmla="*/ 188536 w 339726"/>
                <a:gd name="connsiteY194" fmla="*/ 50800 h 341313"/>
                <a:gd name="connsiteX195" fmla="*/ 187748 w 339726"/>
                <a:gd name="connsiteY195" fmla="*/ 54769 h 341313"/>
                <a:gd name="connsiteX196" fmla="*/ 187748 w 339726"/>
                <a:gd name="connsiteY196" fmla="*/ 60325 h 341313"/>
                <a:gd name="connsiteX197" fmla="*/ 186172 w 339726"/>
                <a:gd name="connsiteY197" fmla="*/ 66675 h 341313"/>
                <a:gd name="connsiteX198" fmla="*/ 186172 w 339726"/>
                <a:gd name="connsiteY198" fmla="*/ 73819 h 341313"/>
                <a:gd name="connsiteX199" fmla="*/ 184596 w 339726"/>
                <a:gd name="connsiteY199" fmla="*/ 81756 h 341313"/>
                <a:gd name="connsiteX200" fmla="*/ 184596 w 339726"/>
                <a:gd name="connsiteY200" fmla="*/ 89694 h 341313"/>
                <a:gd name="connsiteX201" fmla="*/ 183808 w 339726"/>
                <a:gd name="connsiteY201" fmla="*/ 97631 h 341313"/>
                <a:gd name="connsiteX202" fmla="*/ 183808 w 339726"/>
                <a:gd name="connsiteY202" fmla="*/ 107156 h 341313"/>
                <a:gd name="connsiteX203" fmla="*/ 183808 w 339726"/>
                <a:gd name="connsiteY203" fmla="*/ 115094 h 341313"/>
                <a:gd name="connsiteX204" fmla="*/ 182232 w 339726"/>
                <a:gd name="connsiteY204" fmla="*/ 124619 h 341313"/>
                <a:gd name="connsiteX205" fmla="*/ 182232 w 339726"/>
                <a:gd name="connsiteY205" fmla="*/ 135731 h 341313"/>
                <a:gd name="connsiteX206" fmla="*/ 182232 w 339726"/>
                <a:gd name="connsiteY206" fmla="*/ 139700 h 341313"/>
                <a:gd name="connsiteX207" fmla="*/ 182232 w 339726"/>
                <a:gd name="connsiteY207" fmla="*/ 144462 h 341313"/>
                <a:gd name="connsiteX208" fmla="*/ 182232 w 339726"/>
                <a:gd name="connsiteY208" fmla="*/ 163512 h 341313"/>
                <a:gd name="connsiteX209" fmla="*/ 182232 w 339726"/>
                <a:gd name="connsiteY209" fmla="*/ 173037 h 341313"/>
                <a:gd name="connsiteX210" fmla="*/ 182232 w 339726"/>
                <a:gd name="connsiteY210" fmla="*/ 182562 h 341313"/>
                <a:gd name="connsiteX211" fmla="*/ 182232 w 339726"/>
                <a:gd name="connsiteY211" fmla="*/ 192087 h 341313"/>
                <a:gd name="connsiteX212" fmla="*/ 182232 w 339726"/>
                <a:gd name="connsiteY212" fmla="*/ 200025 h 341313"/>
                <a:gd name="connsiteX213" fmla="*/ 182232 w 339726"/>
                <a:gd name="connsiteY213" fmla="*/ 202406 h 341313"/>
                <a:gd name="connsiteX214" fmla="*/ 171199 w 339726"/>
                <a:gd name="connsiteY214" fmla="*/ 190500 h 341313"/>
                <a:gd name="connsiteX215" fmla="*/ 159378 w 339726"/>
                <a:gd name="connsiteY215" fmla="*/ 174625 h 341313"/>
                <a:gd name="connsiteX216" fmla="*/ 149133 w 339726"/>
                <a:gd name="connsiteY216" fmla="*/ 153987 h 341313"/>
                <a:gd name="connsiteX217" fmla="*/ 141253 w 339726"/>
                <a:gd name="connsiteY217" fmla="*/ 131762 h 341313"/>
                <a:gd name="connsiteX218" fmla="*/ 136525 w 339726"/>
                <a:gd name="connsiteY218" fmla="*/ 105569 h 341313"/>
                <a:gd name="connsiteX219" fmla="*/ 139677 w 339726"/>
                <a:gd name="connsiteY219" fmla="*/ 84137 h 341313"/>
                <a:gd name="connsiteX220" fmla="*/ 145981 w 339726"/>
                <a:gd name="connsiteY220" fmla="*/ 64294 h 341313"/>
                <a:gd name="connsiteX221" fmla="*/ 153862 w 339726"/>
                <a:gd name="connsiteY221" fmla="*/ 46831 h 341313"/>
                <a:gd name="connsiteX222" fmla="*/ 164894 w 339726"/>
                <a:gd name="connsiteY222" fmla="*/ 30956 h 341313"/>
                <a:gd name="connsiteX223" fmla="*/ 174351 w 339726"/>
                <a:gd name="connsiteY223" fmla="*/ 19050 h 341313"/>
                <a:gd name="connsiteX224" fmla="*/ 183808 w 339726"/>
                <a:gd name="connsiteY224" fmla="*/ 7937 h 341313"/>
                <a:gd name="connsiteX225" fmla="*/ 188536 w 339726"/>
                <a:gd name="connsiteY225" fmla="*/ 2381 h 341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</a:cxnLst>
              <a:rect l="l" t="t" r="r" b="b"/>
              <a:pathLst>
                <a:path w="339726" h="341313">
                  <a:moveTo>
                    <a:pt x="185739" y="211138"/>
                  </a:moveTo>
                  <a:lnTo>
                    <a:pt x="189707" y="211138"/>
                  </a:lnTo>
                  <a:lnTo>
                    <a:pt x="189707" y="212707"/>
                  </a:lnTo>
                  <a:lnTo>
                    <a:pt x="189707" y="215059"/>
                  </a:lnTo>
                  <a:lnTo>
                    <a:pt x="189707" y="218980"/>
                  </a:lnTo>
                  <a:lnTo>
                    <a:pt x="191295" y="226038"/>
                  </a:lnTo>
                  <a:lnTo>
                    <a:pt x="191295" y="232311"/>
                  </a:lnTo>
                  <a:lnTo>
                    <a:pt x="191295" y="241722"/>
                  </a:lnTo>
                  <a:lnTo>
                    <a:pt x="192089" y="251132"/>
                  </a:lnTo>
                  <a:lnTo>
                    <a:pt x="192089" y="261326"/>
                  </a:lnTo>
                  <a:lnTo>
                    <a:pt x="192089" y="273873"/>
                  </a:lnTo>
                  <a:lnTo>
                    <a:pt x="193676" y="285636"/>
                  </a:lnTo>
                  <a:lnTo>
                    <a:pt x="193676" y="291909"/>
                  </a:lnTo>
                  <a:lnTo>
                    <a:pt x="193676" y="298967"/>
                  </a:lnTo>
                  <a:lnTo>
                    <a:pt x="193676" y="313083"/>
                  </a:lnTo>
                  <a:lnTo>
                    <a:pt x="192089" y="327982"/>
                  </a:lnTo>
                  <a:lnTo>
                    <a:pt x="192089" y="341313"/>
                  </a:lnTo>
                  <a:lnTo>
                    <a:pt x="169863" y="341313"/>
                  </a:lnTo>
                  <a:lnTo>
                    <a:pt x="169863" y="339745"/>
                  </a:lnTo>
                  <a:lnTo>
                    <a:pt x="172245" y="324845"/>
                  </a:lnTo>
                  <a:lnTo>
                    <a:pt x="174626" y="312298"/>
                  </a:lnTo>
                  <a:lnTo>
                    <a:pt x="176213" y="297399"/>
                  </a:lnTo>
                  <a:lnTo>
                    <a:pt x="178595" y="285636"/>
                  </a:lnTo>
                  <a:lnTo>
                    <a:pt x="180182" y="272305"/>
                  </a:lnTo>
                  <a:lnTo>
                    <a:pt x="181770" y="261326"/>
                  </a:lnTo>
                  <a:lnTo>
                    <a:pt x="183357" y="251132"/>
                  </a:lnTo>
                  <a:lnTo>
                    <a:pt x="183357" y="240153"/>
                  </a:lnTo>
                  <a:lnTo>
                    <a:pt x="184151" y="232311"/>
                  </a:lnTo>
                  <a:lnTo>
                    <a:pt x="184151" y="226038"/>
                  </a:lnTo>
                  <a:lnTo>
                    <a:pt x="185739" y="218980"/>
                  </a:lnTo>
                  <a:lnTo>
                    <a:pt x="185739" y="215059"/>
                  </a:lnTo>
                  <a:lnTo>
                    <a:pt x="185739" y="212707"/>
                  </a:lnTo>
                  <a:close/>
                  <a:moveTo>
                    <a:pt x="298218" y="173038"/>
                  </a:moveTo>
                  <a:lnTo>
                    <a:pt x="314183" y="173038"/>
                  </a:lnTo>
                  <a:lnTo>
                    <a:pt x="327753" y="174614"/>
                  </a:lnTo>
                  <a:lnTo>
                    <a:pt x="337332" y="175402"/>
                  </a:lnTo>
                  <a:lnTo>
                    <a:pt x="339726" y="175402"/>
                  </a:lnTo>
                  <a:lnTo>
                    <a:pt x="339726" y="179341"/>
                  </a:lnTo>
                  <a:lnTo>
                    <a:pt x="338130" y="188797"/>
                  </a:lnTo>
                  <a:lnTo>
                    <a:pt x="334139" y="200616"/>
                  </a:lnTo>
                  <a:lnTo>
                    <a:pt x="329349" y="217164"/>
                  </a:lnTo>
                  <a:lnTo>
                    <a:pt x="320569" y="234499"/>
                  </a:lnTo>
                  <a:lnTo>
                    <a:pt x="310191" y="250258"/>
                  </a:lnTo>
                  <a:lnTo>
                    <a:pt x="294227" y="263653"/>
                  </a:lnTo>
                  <a:lnTo>
                    <a:pt x="272674" y="273897"/>
                  </a:lnTo>
                  <a:lnTo>
                    <a:pt x="249525" y="279412"/>
                  </a:lnTo>
                  <a:lnTo>
                    <a:pt x="229570" y="280988"/>
                  </a:lnTo>
                  <a:lnTo>
                    <a:pt x="212008" y="279412"/>
                  </a:lnTo>
                  <a:lnTo>
                    <a:pt x="199236" y="277048"/>
                  </a:lnTo>
                  <a:lnTo>
                    <a:pt x="206421" y="271533"/>
                  </a:lnTo>
                  <a:lnTo>
                    <a:pt x="216798" y="262077"/>
                  </a:lnTo>
                  <a:lnTo>
                    <a:pt x="222385" y="256562"/>
                  </a:lnTo>
                  <a:lnTo>
                    <a:pt x="227973" y="252622"/>
                  </a:lnTo>
                  <a:lnTo>
                    <a:pt x="241543" y="242378"/>
                  </a:lnTo>
                  <a:lnTo>
                    <a:pt x="243938" y="240802"/>
                  </a:lnTo>
                  <a:lnTo>
                    <a:pt x="247131" y="238439"/>
                  </a:lnTo>
                  <a:lnTo>
                    <a:pt x="253517" y="232923"/>
                  </a:lnTo>
                  <a:lnTo>
                    <a:pt x="259903" y="228983"/>
                  </a:lnTo>
                  <a:lnTo>
                    <a:pt x="265490" y="223467"/>
                  </a:lnTo>
                  <a:lnTo>
                    <a:pt x="272674" y="219528"/>
                  </a:lnTo>
                  <a:lnTo>
                    <a:pt x="277464" y="215588"/>
                  </a:lnTo>
                  <a:lnTo>
                    <a:pt x="288639" y="209284"/>
                  </a:lnTo>
                  <a:lnTo>
                    <a:pt x="292630" y="206132"/>
                  </a:lnTo>
                  <a:lnTo>
                    <a:pt x="298218" y="202192"/>
                  </a:lnTo>
                  <a:lnTo>
                    <a:pt x="300613" y="200616"/>
                  </a:lnTo>
                  <a:lnTo>
                    <a:pt x="304604" y="198252"/>
                  </a:lnTo>
                  <a:lnTo>
                    <a:pt x="307797" y="196676"/>
                  </a:lnTo>
                  <a:lnTo>
                    <a:pt x="310191" y="195888"/>
                  </a:lnTo>
                  <a:lnTo>
                    <a:pt x="311788" y="194313"/>
                  </a:lnTo>
                  <a:lnTo>
                    <a:pt x="310191" y="194313"/>
                  </a:lnTo>
                  <a:lnTo>
                    <a:pt x="307797" y="195888"/>
                  </a:lnTo>
                  <a:lnTo>
                    <a:pt x="304604" y="198252"/>
                  </a:lnTo>
                  <a:lnTo>
                    <a:pt x="300613" y="199828"/>
                  </a:lnTo>
                  <a:lnTo>
                    <a:pt x="296621" y="202192"/>
                  </a:lnTo>
                  <a:lnTo>
                    <a:pt x="292630" y="204556"/>
                  </a:lnTo>
                  <a:lnTo>
                    <a:pt x="287043" y="207708"/>
                  </a:lnTo>
                  <a:lnTo>
                    <a:pt x="276666" y="213224"/>
                  </a:lnTo>
                  <a:lnTo>
                    <a:pt x="269481" y="217164"/>
                  </a:lnTo>
                  <a:lnTo>
                    <a:pt x="264692" y="221104"/>
                  </a:lnTo>
                  <a:lnTo>
                    <a:pt x="257508" y="225043"/>
                  </a:lnTo>
                  <a:lnTo>
                    <a:pt x="251122" y="228983"/>
                  </a:lnTo>
                  <a:lnTo>
                    <a:pt x="243938" y="232923"/>
                  </a:lnTo>
                  <a:lnTo>
                    <a:pt x="239947" y="235287"/>
                  </a:lnTo>
                  <a:lnTo>
                    <a:pt x="237552" y="238439"/>
                  </a:lnTo>
                  <a:lnTo>
                    <a:pt x="223982" y="246318"/>
                  </a:lnTo>
                  <a:lnTo>
                    <a:pt x="216798" y="251834"/>
                  </a:lnTo>
                  <a:lnTo>
                    <a:pt x="212008" y="255774"/>
                  </a:lnTo>
                  <a:lnTo>
                    <a:pt x="199236" y="264441"/>
                  </a:lnTo>
                  <a:lnTo>
                    <a:pt x="198438" y="266017"/>
                  </a:lnTo>
                  <a:lnTo>
                    <a:pt x="200833" y="252622"/>
                  </a:lnTo>
                  <a:lnTo>
                    <a:pt x="206421" y="236863"/>
                  </a:lnTo>
                  <a:lnTo>
                    <a:pt x="214403" y="219528"/>
                  </a:lnTo>
                  <a:lnTo>
                    <a:pt x="226377" y="203768"/>
                  </a:lnTo>
                  <a:lnTo>
                    <a:pt x="241543" y="188797"/>
                  </a:lnTo>
                  <a:lnTo>
                    <a:pt x="259903" y="179341"/>
                  </a:lnTo>
                  <a:lnTo>
                    <a:pt x="279060" y="174614"/>
                  </a:lnTo>
                  <a:close/>
                  <a:moveTo>
                    <a:pt x="54523" y="128588"/>
                  </a:moveTo>
                  <a:lnTo>
                    <a:pt x="73488" y="128588"/>
                  </a:lnTo>
                  <a:lnTo>
                    <a:pt x="93243" y="131763"/>
                  </a:lnTo>
                  <a:lnTo>
                    <a:pt x="112207" y="138113"/>
                  </a:lnTo>
                  <a:lnTo>
                    <a:pt x="131172" y="151607"/>
                  </a:lnTo>
                  <a:lnTo>
                    <a:pt x="145395" y="167482"/>
                  </a:lnTo>
                  <a:lnTo>
                    <a:pt x="157248" y="183357"/>
                  </a:lnTo>
                  <a:lnTo>
                    <a:pt x="166730" y="200819"/>
                  </a:lnTo>
                  <a:lnTo>
                    <a:pt x="172262" y="214314"/>
                  </a:lnTo>
                  <a:lnTo>
                    <a:pt x="176213" y="225426"/>
                  </a:lnTo>
                  <a:lnTo>
                    <a:pt x="166730" y="221457"/>
                  </a:lnTo>
                  <a:lnTo>
                    <a:pt x="152507" y="215901"/>
                  </a:lnTo>
                  <a:lnTo>
                    <a:pt x="144605" y="213520"/>
                  </a:lnTo>
                  <a:lnTo>
                    <a:pt x="135913" y="209551"/>
                  </a:lnTo>
                  <a:lnTo>
                    <a:pt x="120109" y="202407"/>
                  </a:lnTo>
                  <a:lnTo>
                    <a:pt x="116158" y="200819"/>
                  </a:lnTo>
                  <a:lnTo>
                    <a:pt x="110627" y="198438"/>
                  </a:lnTo>
                  <a:lnTo>
                    <a:pt x="102725" y="196057"/>
                  </a:lnTo>
                  <a:lnTo>
                    <a:pt x="96403" y="192088"/>
                  </a:lnTo>
                  <a:lnTo>
                    <a:pt x="88501" y="187326"/>
                  </a:lnTo>
                  <a:lnTo>
                    <a:pt x="80599" y="183357"/>
                  </a:lnTo>
                  <a:lnTo>
                    <a:pt x="73488" y="180975"/>
                  </a:lnTo>
                  <a:lnTo>
                    <a:pt x="67166" y="177007"/>
                  </a:lnTo>
                  <a:lnTo>
                    <a:pt x="60054" y="174625"/>
                  </a:lnTo>
                  <a:lnTo>
                    <a:pt x="54523" y="170657"/>
                  </a:lnTo>
                  <a:lnTo>
                    <a:pt x="49782" y="167482"/>
                  </a:lnTo>
                  <a:lnTo>
                    <a:pt x="45831" y="165100"/>
                  </a:lnTo>
                  <a:lnTo>
                    <a:pt x="41880" y="163513"/>
                  </a:lnTo>
                  <a:lnTo>
                    <a:pt x="45831" y="165894"/>
                  </a:lnTo>
                  <a:lnTo>
                    <a:pt x="49782" y="169069"/>
                  </a:lnTo>
                  <a:lnTo>
                    <a:pt x="53733" y="173038"/>
                  </a:lnTo>
                  <a:lnTo>
                    <a:pt x="60054" y="175419"/>
                  </a:lnTo>
                  <a:lnTo>
                    <a:pt x="65586" y="179388"/>
                  </a:lnTo>
                  <a:lnTo>
                    <a:pt x="71907" y="183357"/>
                  </a:lnTo>
                  <a:lnTo>
                    <a:pt x="79019" y="187326"/>
                  </a:lnTo>
                  <a:lnTo>
                    <a:pt x="85341" y="192088"/>
                  </a:lnTo>
                  <a:lnTo>
                    <a:pt x="93243" y="196057"/>
                  </a:lnTo>
                  <a:lnTo>
                    <a:pt x="100354" y="200819"/>
                  </a:lnTo>
                  <a:lnTo>
                    <a:pt x="108256" y="204788"/>
                  </a:lnTo>
                  <a:lnTo>
                    <a:pt x="112207" y="206376"/>
                  </a:lnTo>
                  <a:lnTo>
                    <a:pt x="116158" y="209551"/>
                  </a:lnTo>
                  <a:lnTo>
                    <a:pt x="131962" y="217489"/>
                  </a:lnTo>
                  <a:lnTo>
                    <a:pt x="140654" y="221457"/>
                  </a:lnTo>
                  <a:lnTo>
                    <a:pt x="148556" y="225426"/>
                  </a:lnTo>
                  <a:lnTo>
                    <a:pt x="162779" y="231776"/>
                  </a:lnTo>
                  <a:lnTo>
                    <a:pt x="165940" y="233364"/>
                  </a:lnTo>
                  <a:lnTo>
                    <a:pt x="150927" y="237332"/>
                  </a:lnTo>
                  <a:lnTo>
                    <a:pt x="131962" y="239714"/>
                  </a:lnTo>
                  <a:lnTo>
                    <a:pt x="110627" y="241301"/>
                  </a:lnTo>
                  <a:lnTo>
                    <a:pt x="88501" y="238920"/>
                  </a:lnTo>
                  <a:lnTo>
                    <a:pt x="65586" y="230982"/>
                  </a:lnTo>
                  <a:lnTo>
                    <a:pt x="46621" y="217489"/>
                  </a:lnTo>
                  <a:lnTo>
                    <a:pt x="32398" y="200819"/>
                  </a:lnTo>
                  <a:lnTo>
                    <a:pt x="20545" y="184944"/>
                  </a:lnTo>
                  <a:lnTo>
                    <a:pt x="11062" y="167482"/>
                  </a:lnTo>
                  <a:lnTo>
                    <a:pt x="5531" y="153988"/>
                  </a:lnTo>
                  <a:lnTo>
                    <a:pt x="1580" y="143669"/>
                  </a:lnTo>
                  <a:lnTo>
                    <a:pt x="0" y="139700"/>
                  </a:lnTo>
                  <a:lnTo>
                    <a:pt x="3161" y="139700"/>
                  </a:lnTo>
                  <a:lnTo>
                    <a:pt x="11062" y="136525"/>
                  </a:lnTo>
                  <a:lnTo>
                    <a:pt x="22915" y="132557"/>
                  </a:lnTo>
                  <a:lnTo>
                    <a:pt x="37139" y="130175"/>
                  </a:lnTo>
                  <a:close/>
                  <a:moveTo>
                    <a:pt x="191688" y="0"/>
                  </a:moveTo>
                  <a:lnTo>
                    <a:pt x="194052" y="2381"/>
                  </a:lnTo>
                  <a:lnTo>
                    <a:pt x="200357" y="7937"/>
                  </a:lnTo>
                  <a:lnTo>
                    <a:pt x="209025" y="19050"/>
                  </a:lnTo>
                  <a:lnTo>
                    <a:pt x="219270" y="30956"/>
                  </a:lnTo>
                  <a:lnTo>
                    <a:pt x="228726" y="46831"/>
                  </a:lnTo>
                  <a:lnTo>
                    <a:pt x="238183" y="64294"/>
                  </a:lnTo>
                  <a:lnTo>
                    <a:pt x="243699" y="84137"/>
                  </a:lnTo>
                  <a:lnTo>
                    <a:pt x="246063" y="105569"/>
                  </a:lnTo>
                  <a:lnTo>
                    <a:pt x="243699" y="130175"/>
                  </a:lnTo>
                  <a:lnTo>
                    <a:pt x="235031" y="153194"/>
                  </a:lnTo>
                  <a:lnTo>
                    <a:pt x="224786" y="171450"/>
                  </a:lnTo>
                  <a:lnTo>
                    <a:pt x="212965" y="188912"/>
                  </a:lnTo>
                  <a:lnTo>
                    <a:pt x="203509" y="200819"/>
                  </a:lnTo>
                  <a:lnTo>
                    <a:pt x="195628" y="209550"/>
                  </a:lnTo>
                  <a:lnTo>
                    <a:pt x="194052" y="198437"/>
                  </a:lnTo>
                  <a:lnTo>
                    <a:pt x="191688" y="182562"/>
                  </a:lnTo>
                  <a:lnTo>
                    <a:pt x="191688" y="173037"/>
                  </a:lnTo>
                  <a:lnTo>
                    <a:pt x="190112" y="163512"/>
                  </a:lnTo>
                  <a:lnTo>
                    <a:pt x="188536" y="144462"/>
                  </a:lnTo>
                  <a:lnTo>
                    <a:pt x="188536" y="139700"/>
                  </a:lnTo>
                  <a:lnTo>
                    <a:pt x="188536" y="135731"/>
                  </a:lnTo>
                  <a:lnTo>
                    <a:pt x="188536" y="124619"/>
                  </a:lnTo>
                  <a:lnTo>
                    <a:pt x="188536" y="116681"/>
                  </a:lnTo>
                  <a:lnTo>
                    <a:pt x="187748" y="107156"/>
                  </a:lnTo>
                  <a:lnTo>
                    <a:pt x="187748" y="97631"/>
                  </a:lnTo>
                  <a:lnTo>
                    <a:pt x="187748" y="89694"/>
                  </a:lnTo>
                  <a:lnTo>
                    <a:pt x="188536" y="81756"/>
                  </a:lnTo>
                  <a:lnTo>
                    <a:pt x="188536" y="73819"/>
                  </a:lnTo>
                  <a:lnTo>
                    <a:pt x="188536" y="66675"/>
                  </a:lnTo>
                  <a:lnTo>
                    <a:pt x="188536" y="60325"/>
                  </a:lnTo>
                  <a:lnTo>
                    <a:pt x="188536" y="54769"/>
                  </a:lnTo>
                  <a:lnTo>
                    <a:pt x="188536" y="50800"/>
                  </a:lnTo>
                  <a:lnTo>
                    <a:pt x="190112" y="45244"/>
                  </a:lnTo>
                  <a:lnTo>
                    <a:pt x="190112" y="42862"/>
                  </a:lnTo>
                  <a:lnTo>
                    <a:pt x="188536" y="45244"/>
                  </a:lnTo>
                  <a:lnTo>
                    <a:pt x="188536" y="50800"/>
                  </a:lnTo>
                  <a:lnTo>
                    <a:pt x="187748" y="54769"/>
                  </a:lnTo>
                  <a:lnTo>
                    <a:pt x="187748" y="60325"/>
                  </a:lnTo>
                  <a:lnTo>
                    <a:pt x="186172" y="66675"/>
                  </a:lnTo>
                  <a:lnTo>
                    <a:pt x="186172" y="73819"/>
                  </a:lnTo>
                  <a:lnTo>
                    <a:pt x="184596" y="81756"/>
                  </a:lnTo>
                  <a:lnTo>
                    <a:pt x="184596" y="89694"/>
                  </a:lnTo>
                  <a:lnTo>
                    <a:pt x="183808" y="97631"/>
                  </a:lnTo>
                  <a:lnTo>
                    <a:pt x="183808" y="107156"/>
                  </a:lnTo>
                  <a:lnTo>
                    <a:pt x="183808" y="115094"/>
                  </a:lnTo>
                  <a:lnTo>
                    <a:pt x="182232" y="124619"/>
                  </a:lnTo>
                  <a:lnTo>
                    <a:pt x="182232" y="135731"/>
                  </a:lnTo>
                  <a:lnTo>
                    <a:pt x="182232" y="139700"/>
                  </a:lnTo>
                  <a:lnTo>
                    <a:pt x="182232" y="144462"/>
                  </a:lnTo>
                  <a:lnTo>
                    <a:pt x="182232" y="163512"/>
                  </a:lnTo>
                  <a:lnTo>
                    <a:pt x="182232" y="173037"/>
                  </a:lnTo>
                  <a:lnTo>
                    <a:pt x="182232" y="182562"/>
                  </a:lnTo>
                  <a:lnTo>
                    <a:pt x="182232" y="192087"/>
                  </a:lnTo>
                  <a:lnTo>
                    <a:pt x="182232" y="200025"/>
                  </a:lnTo>
                  <a:lnTo>
                    <a:pt x="182232" y="202406"/>
                  </a:lnTo>
                  <a:lnTo>
                    <a:pt x="171199" y="190500"/>
                  </a:lnTo>
                  <a:lnTo>
                    <a:pt x="159378" y="174625"/>
                  </a:lnTo>
                  <a:lnTo>
                    <a:pt x="149133" y="153987"/>
                  </a:lnTo>
                  <a:lnTo>
                    <a:pt x="141253" y="131762"/>
                  </a:lnTo>
                  <a:lnTo>
                    <a:pt x="136525" y="105569"/>
                  </a:lnTo>
                  <a:lnTo>
                    <a:pt x="139677" y="84137"/>
                  </a:lnTo>
                  <a:lnTo>
                    <a:pt x="145981" y="64294"/>
                  </a:lnTo>
                  <a:lnTo>
                    <a:pt x="153862" y="46831"/>
                  </a:lnTo>
                  <a:lnTo>
                    <a:pt x="164894" y="30956"/>
                  </a:lnTo>
                  <a:lnTo>
                    <a:pt x="174351" y="19050"/>
                  </a:lnTo>
                  <a:lnTo>
                    <a:pt x="183808" y="7937"/>
                  </a:lnTo>
                  <a:lnTo>
                    <a:pt x="188536" y="238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2433" name="任意多边形 2432"/>
            <p:cNvSpPr/>
            <p:nvPr/>
          </p:nvSpPr>
          <p:spPr bwMode="auto">
            <a:xfrm>
              <a:off x="7632701" y="2874963"/>
              <a:ext cx="366713" cy="301625"/>
            </a:xfrm>
            <a:custGeom>
              <a:avLst/>
              <a:gdLst>
                <a:gd name="connsiteX0" fmla="*/ 79375 w 366713"/>
                <a:gd name="connsiteY0" fmla="*/ 201712 h 301625"/>
                <a:gd name="connsiteX1" fmla="*/ 79375 w 366713"/>
                <a:gd name="connsiteY1" fmla="*/ 301625 h 301625"/>
                <a:gd name="connsiteX2" fmla="*/ 14287 w 366713"/>
                <a:gd name="connsiteY2" fmla="*/ 301625 h 301625"/>
                <a:gd name="connsiteX3" fmla="*/ 14287 w 366713"/>
                <a:gd name="connsiteY3" fmla="*/ 250418 h 301625"/>
                <a:gd name="connsiteX4" fmla="*/ 131743 w 366713"/>
                <a:gd name="connsiteY4" fmla="*/ 163512 h 301625"/>
                <a:gd name="connsiteX5" fmla="*/ 161925 w 366713"/>
                <a:gd name="connsiteY5" fmla="*/ 182562 h 301625"/>
                <a:gd name="connsiteX6" fmla="*/ 161925 w 366713"/>
                <a:gd name="connsiteY6" fmla="*/ 301625 h 301625"/>
                <a:gd name="connsiteX7" fmla="*/ 100012 w 366713"/>
                <a:gd name="connsiteY7" fmla="*/ 301625 h 301625"/>
                <a:gd name="connsiteX8" fmla="*/ 100012 w 366713"/>
                <a:gd name="connsiteY8" fmla="*/ 187325 h 301625"/>
                <a:gd name="connsiteX9" fmla="*/ 246062 w 366713"/>
                <a:gd name="connsiteY9" fmla="*/ 139700 h 301625"/>
                <a:gd name="connsiteX10" fmla="*/ 246062 w 366713"/>
                <a:gd name="connsiteY10" fmla="*/ 301625 h 301625"/>
                <a:gd name="connsiteX11" fmla="*/ 182562 w 366713"/>
                <a:gd name="connsiteY11" fmla="*/ 301625 h 301625"/>
                <a:gd name="connsiteX12" fmla="*/ 182562 w 366713"/>
                <a:gd name="connsiteY12" fmla="*/ 192346 h 301625"/>
                <a:gd name="connsiteX13" fmla="*/ 184130 w 366713"/>
                <a:gd name="connsiteY13" fmla="*/ 193941 h 301625"/>
                <a:gd name="connsiteX14" fmla="*/ 330200 w 366713"/>
                <a:gd name="connsiteY14" fmla="*/ 69850 h 301625"/>
                <a:gd name="connsiteX15" fmla="*/ 330200 w 366713"/>
                <a:gd name="connsiteY15" fmla="*/ 301625 h 301625"/>
                <a:gd name="connsiteX16" fmla="*/ 265112 w 366713"/>
                <a:gd name="connsiteY16" fmla="*/ 301625 h 301625"/>
                <a:gd name="connsiteX17" fmla="*/ 265112 w 366713"/>
                <a:gd name="connsiteY17" fmla="*/ 124011 h 301625"/>
                <a:gd name="connsiteX18" fmla="*/ 279211 w 366713"/>
                <a:gd name="connsiteY18" fmla="*/ 0 h 301625"/>
                <a:gd name="connsiteX19" fmla="*/ 366713 w 366713"/>
                <a:gd name="connsiteY19" fmla="*/ 3996 h 301625"/>
                <a:gd name="connsiteX20" fmla="*/ 356372 w 366713"/>
                <a:gd name="connsiteY20" fmla="*/ 90312 h 301625"/>
                <a:gd name="connsiteX21" fmla="*/ 333303 w 366713"/>
                <a:gd name="connsiteY21" fmla="*/ 88714 h 301625"/>
                <a:gd name="connsiteX22" fmla="*/ 338872 w 366713"/>
                <a:gd name="connsiteY22" fmla="*/ 43158 h 301625"/>
                <a:gd name="connsiteX23" fmla="*/ 184550 w 366713"/>
                <a:gd name="connsiteY23" fmla="*/ 174231 h 301625"/>
                <a:gd name="connsiteX24" fmla="*/ 132049 w 366713"/>
                <a:gd name="connsiteY24" fmla="*/ 143860 h 301625"/>
                <a:gd name="connsiteX25" fmla="*/ 15114 w 366713"/>
                <a:gd name="connsiteY25" fmla="*/ 231775 h 301625"/>
                <a:gd name="connsiteX26" fmla="*/ 0 w 366713"/>
                <a:gd name="connsiteY26" fmla="*/ 213393 h 301625"/>
                <a:gd name="connsiteX27" fmla="*/ 130458 w 366713"/>
                <a:gd name="connsiteY27" fmla="*/ 114289 h 301625"/>
                <a:gd name="connsiteX28" fmla="*/ 181368 w 366713"/>
                <a:gd name="connsiteY28" fmla="*/ 143860 h 301625"/>
                <a:gd name="connsiteX29" fmla="*/ 322167 w 366713"/>
                <a:gd name="connsiteY29" fmla="*/ 25575 h 301625"/>
                <a:gd name="connsiteX30" fmla="*/ 278416 w 366713"/>
                <a:gd name="connsiteY30" fmla="*/ 22378 h 30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6713" h="301625">
                  <a:moveTo>
                    <a:pt x="79375" y="201712"/>
                  </a:moveTo>
                  <a:lnTo>
                    <a:pt x="79375" y="301625"/>
                  </a:lnTo>
                  <a:lnTo>
                    <a:pt x="14287" y="301625"/>
                  </a:lnTo>
                  <a:lnTo>
                    <a:pt x="14287" y="250418"/>
                  </a:lnTo>
                  <a:close/>
                  <a:moveTo>
                    <a:pt x="131743" y="163512"/>
                  </a:moveTo>
                  <a:lnTo>
                    <a:pt x="161925" y="182562"/>
                  </a:lnTo>
                  <a:lnTo>
                    <a:pt x="161925" y="301625"/>
                  </a:lnTo>
                  <a:lnTo>
                    <a:pt x="100012" y="301625"/>
                  </a:lnTo>
                  <a:lnTo>
                    <a:pt x="100012" y="187325"/>
                  </a:lnTo>
                  <a:close/>
                  <a:moveTo>
                    <a:pt x="246062" y="139700"/>
                  </a:moveTo>
                  <a:lnTo>
                    <a:pt x="246062" y="301625"/>
                  </a:lnTo>
                  <a:lnTo>
                    <a:pt x="182562" y="301625"/>
                  </a:lnTo>
                  <a:lnTo>
                    <a:pt x="182562" y="192346"/>
                  </a:lnTo>
                  <a:lnTo>
                    <a:pt x="184130" y="193941"/>
                  </a:lnTo>
                  <a:close/>
                  <a:moveTo>
                    <a:pt x="330200" y="69850"/>
                  </a:moveTo>
                  <a:lnTo>
                    <a:pt x="330200" y="301625"/>
                  </a:lnTo>
                  <a:lnTo>
                    <a:pt x="265112" y="301625"/>
                  </a:lnTo>
                  <a:lnTo>
                    <a:pt x="265112" y="124011"/>
                  </a:lnTo>
                  <a:close/>
                  <a:moveTo>
                    <a:pt x="279211" y="0"/>
                  </a:moveTo>
                  <a:lnTo>
                    <a:pt x="366713" y="3996"/>
                  </a:lnTo>
                  <a:lnTo>
                    <a:pt x="356372" y="90312"/>
                  </a:lnTo>
                  <a:lnTo>
                    <a:pt x="333303" y="88714"/>
                  </a:lnTo>
                  <a:lnTo>
                    <a:pt x="338872" y="43158"/>
                  </a:lnTo>
                  <a:lnTo>
                    <a:pt x="184550" y="174231"/>
                  </a:lnTo>
                  <a:lnTo>
                    <a:pt x="132049" y="143860"/>
                  </a:lnTo>
                  <a:lnTo>
                    <a:pt x="15114" y="231775"/>
                  </a:lnTo>
                  <a:lnTo>
                    <a:pt x="0" y="213393"/>
                  </a:lnTo>
                  <a:lnTo>
                    <a:pt x="130458" y="114289"/>
                  </a:lnTo>
                  <a:lnTo>
                    <a:pt x="181368" y="143860"/>
                  </a:lnTo>
                  <a:lnTo>
                    <a:pt x="322167" y="25575"/>
                  </a:lnTo>
                  <a:lnTo>
                    <a:pt x="278416" y="22378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11" name="TextBox 23"/>
          <p:cNvSpPr txBox="1"/>
          <p:nvPr/>
        </p:nvSpPr>
        <p:spPr>
          <a:xfrm>
            <a:off x="1580956" y="2343132"/>
            <a:ext cx="2459232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TextBox 24"/>
          <p:cNvSpPr txBox="1"/>
          <p:nvPr/>
        </p:nvSpPr>
        <p:spPr>
          <a:xfrm>
            <a:off x="1580957" y="2077666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3" name="TextBox 23"/>
          <p:cNvSpPr txBox="1"/>
          <p:nvPr/>
        </p:nvSpPr>
        <p:spPr>
          <a:xfrm>
            <a:off x="1580956" y="4946016"/>
            <a:ext cx="2459232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TextBox 24"/>
          <p:cNvSpPr txBox="1"/>
          <p:nvPr/>
        </p:nvSpPr>
        <p:spPr>
          <a:xfrm>
            <a:off x="1580957" y="4680550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5" name="TextBox 23"/>
          <p:cNvSpPr txBox="1"/>
          <p:nvPr/>
        </p:nvSpPr>
        <p:spPr>
          <a:xfrm>
            <a:off x="8990745" y="3736166"/>
            <a:ext cx="2459232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6" name="TextBox 24"/>
          <p:cNvSpPr txBox="1"/>
          <p:nvPr/>
        </p:nvSpPr>
        <p:spPr>
          <a:xfrm>
            <a:off x="8990746" y="3470700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8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9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0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250"/>
                                        <p:tgtEl>
                                          <p:spTgt spid="4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50"/>
                                        <p:tgtEl>
                                          <p:spTgt spid="4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250"/>
                                        <p:tgtEl>
                                          <p:spTgt spid="4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50"/>
                                        <p:tgtEl>
                                          <p:spTgt spid="4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250"/>
                                        <p:tgtEl>
                                          <p:spTgt spid="4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4" grpId="0" animBg="1"/>
      <p:bldP spid="4145" grpId="0" animBg="1"/>
      <p:bldP spid="4146" grpId="0" animBg="1"/>
      <p:bldP spid="4147" grpId="0" animBg="1"/>
      <p:bldP spid="4148" grpId="0" animBg="1"/>
      <p:bldP spid="4149" grpId="0" animBg="1"/>
      <p:bldP spid="11" grpId="0"/>
      <p:bldP spid="12" grpId="0"/>
      <p:bldP spid="13" grpId="0"/>
      <p:bldP spid="14" grpId="0"/>
      <p:bldP spid="15" grpId="0"/>
      <p:bldP spid="16" grpId="0"/>
      <p:bldP spid="18" grpId="0"/>
      <p:bldP spid="19" grpId="0" animBg="1"/>
      <p:bldP spid="2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3"/>
          <p:cNvGrpSpPr/>
          <p:nvPr/>
        </p:nvGrpSpPr>
        <p:grpSpPr>
          <a:xfrm>
            <a:off x="1267750" y="3762623"/>
            <a:ext cx="1581711" cy="417982"/>
            <a:chOff x="1424694" y="3437117"/>
            <a:chExt cx="1499779" cy="396331"/>
          </a:xfrm>
          <a:solidFill>
            <a:srgbClr val="AE002B"/>
          </a:solidFill>
        </p:grpSpPr>
        <p:sp>
          <p:nvSpPr>
            <p:cNvPr id="69" name="Round Same Side Corner Rectangle 4"/>
            <p:cNvSpPr/>
            <p:nvPr/>
          </p:nvSpPr>
          <p:spPr>
            <a:xfrm rot="16200000">
              <a:off x="2049734" y="2958708"/>
              <a:ext cx="249700" cy="149977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0" name="Oval 13"/>
            <p:cNvSpPr/>
            <p:nvPr/>
          </p:nvSpPr>
          <p:spPr>
            <a:xfrm>
              <a:off x="2014338" y="3437117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71" name="Group 10"/>
          <p:cNvGrpSpPr/>
          <p:nvPr/>
        </p:nvGrpSpPr>
        <p:grpSpPr>
          <a:xfrm>
            <a:off x="2922007" y="3917263"/>
            <a:ext cx="1581711" cy="406378"/>
            <a:chOff x="2993261" y="3583747"/>
            <a:chExt cx="1499779" cy="385328"/>
          </a:xfrm>
          <a:solidFill>
            <a:schemeClr val="bg1">
              <a:lumMod val="50000"/>
            </a:schemeClr>
          </a:solidFill>
        </p:grpSpPr>
        <p:sp>
          <p:nvSpPr>
            <p:cNvPr id="72" name="Round Same Side Corner Rectangle 6"/>
            <p:cNvSpPr/>
            <p:nvPr/>
          </p:nvSpPr>
          <p:spPr>
            <a:xfrm rot="5400000" flipH="1">
              <a:off x="3618301" y="2958707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3" name="Oval 14"/>
            <p:cNvSpPr/>
            <p:nvPr/>
          </p:nvSpPr>
          <p:spPr>
            <a:xfrm>
              <a:off x="3582905" y="3648583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74" name="Group 11"/>
          <p:cNvGrpSpPr/>
          <p:nvPr/>
        </p:nvGrpSpPr>
        <p:grpSpPr>
          <a:xfrm>
            <a:off x="4576263" y="3762623"/>
            <a:ext cx="1581711" cy="417981"/>
            <a:chOff x="4561827" y="3437117"/>
            <a:chExt cx="1499779" cy="396330"/>
          </a:xfrm>
          <a:solidFill>
            <a:srgbClr val="AE002B"/>
          </a:solidFill>
        </p:grpSpPr>
        <p:sp>
          <p:nvSpPr>
            <p:cNvPr id="87" name="Round Same Side Corner Rectangle 7"/>
            <p:cNvSpPr/>
            <p:nvPr/>
          </p:nvSpPr>
          <p:spPr>
            <a:xfrm rot="5400000" flipH="1">
              <a:off x="5186867" y="2958707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8" name="Oval 15"/>
            <p:cNvSpPr/>
            <p:nvPr/>
          </p:nvSpPr>
          <p:spPr>
            <a:xfrm>
              <a:off x="5220257" y="3437117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9" name="Group 12"/>
          <p:cNvGrpSpPr/>
          <p:nvPr/>
        </p:nvGrpSpPr>
        <p:grpSpPr>
          <a:xfrm>
            <a:off x="6230520" y="3917263"/>
            <a:ext cx="1581711" cy="406378"/>
            <a:chOff x="6130393" y="3583747"/>
            <a:chExt cx="1499779" cy="385328"/>
          </a:xfrm>
          <a:solidFill>
            <a:schemeClr val="bg1">
              <a:lumMod val="50000"/>
            </a:schemeClr>
          </a:solidFill>
        </p:grpSpPr>
        <p:sp>
          <p:nvSpPr>
            <p:cNvPr id="90" name="Round Same Side Corner Rectangle 8"/>
            <p:cNvSpPr/>
            <p:nvPr/>
          </p:nvSpPr>
          <p:spPr>
            <a:xfrm rot="5400000" flipH="1">
              <a:off x="6755433" y="2958707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1" name="Oval 16"/>
            <p:cNvSpPr/>
            <p:nvPr/>
          </p:nvSpPr>
          <p:spPr>
            <a:xfrm>
              <a:off x="6720037" y="3648583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2" name="Group 35"/>
          <p:cNvGrpSpPr/>
          <p:nvPr/>
        </p:nvGrpSpPr>
        <p:grpSpPr>
          <a:xfrm>
            <a:off x="9539033" y="3917264"/>
            <a:ext cx="1581711" cy="406377"/>
            <a:chOff x="9267526" y="3583748"/>
            <a:chExt cx="1499779" cy="385327"/>
          </a:xfrm>
          <a:solidFill>
            <a:schemeClr val="bg1">
              <a:lumMod val="50000"/>
            </a:schemeClr>
          </a:solidFill>
        </p:grpSpPr>
        <p:sp>
          <p:nvSpPr>
            <p:cNvPr id="93" name="Round Same Side Corner Rectangle 5"/>
            <p:cNvSpPr/>
            <p:nvPr/>
          </p:nvSpPr>
          <p:spPr>
            <a:xfrm rot="5400000" flipH="1">
              <a:off x="9892566" y="2958708"/>
              <a:ext cx="249700" cy="149977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4" name="Oval 17"/>
            <p:cNvSpPr/>
            <p:nvPr/>
          </p:nvSpPr>
          <p:spPr>
            <a:xfrm>
              <a:off x="9857169" y="3648583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5" name="Group 19"/>
          <p:cNvGrpSpPr/>
          <p:nvPr/>
        </p:nvGrpSpPr>
        <p:grpSpPr>
          <a:xfrm>
            <a:off x="7884777" y="3762623"/>
            <a:ext cx="1581711" cy="417982"/>
            <a:chOff x="7698960" y="3437117"/>
            <a:chExt cx="1499779" cy="396331"/>
          </a:xfrm>
          <a:solidFill>
            <a:srgbClr val="AE002B"/>
          </a:solidFill>
        </p:grpSpPr>
        <p:sp>
          <p:nvSpPr>
            <p:cNvPr id="96" name="Round Same Side Corner Rectangle 9"/>
            <p:cNvSpPr/>
            <p:nvPr/>
          </p:nvSpPr>
          <p:spPr>
            <a:xfrm rot="5400000" flipH="1">
              <a:off x="8324000" y="2958708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7" name="Oval 18"/>
            <p:cNvSpPr/>
            <p:nvPr/>
          </p:nvSpPr>
          <p:spPr>
            <a:xfrm>
              <a:off x="8357389" y="3437117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8" name="Group 20"/>
          <p:cNvGrpSpPr/>
          <p:nvPr/>
        </p:nvGrpSpPr>
        <p:grpSpPr>
          <a:xfrm>
            <a:off x="10085032" y="4413992"/>
            <a:ext cx="489711" cy="490548"/>
            <a:chOff x="9145588" y="4435475"/>
            <a:chExt cx="464344" cy="465138"/>
          </a:xfrm>
          <a:solidFill>
            <a:schemeClr val="bg1">
              <a:lumMod val="50000"/>
            </a:schemeClr>
          </a:solidFill>
        </p:grpSpPr>
        <p:sp>
          <p:nvSpPr>
            <p:cNvPr id="99" name="AutoShape 7"/>
            <p:cNvSpPr/>
            <p:nvPr/>
          </p:nvSpPr>
          <p:spPr bwMode="auto">
            <a:xfrm>
              <a:off x="9145588" y="4435475"/>
              <a:ext cx="464344" cy="465138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0" name="AutoShape 8"/>
            <p:cNvSpPr/>
            <p:nvPr/>
          </p:nvSpPr>
          <p:spPr bwMode="auto">
            <a:xfrm>
              <a:off x="9348788" y="4638675"/>
              <a:ext cx="57944" cy="57944"/>
            </a:xfrm>
            <a:custGeom>
              <a:avLst/>
              <a:gdLst>
                <a:gd name="T0" fmla="+- 0 10801 1272"/>
                <a:gd name="T1" fmla="*/ T0 w 19059"/>
                <a:gd name="T2" fmla="+- 0 10800 1272"/>
                <a:gd name="T3" fmla="*/ 10800 h 19056"/>
                <a:gd name="T4" fmla="+- 0 10801 1272"/>
                <a:gd name="T5" fmla="*/ T4 w 19059"/>
                <a:gd name="T6" fmla="+- 0 10800 1272"/>
                <a:gd name="T7" fmla="*/ 10800 h 19056"/>
                <a:gd name="T8" fmla="+- 0 10801 1272"/>
                <a:gd name="T9" fmla="*/ T8 w 19059"/>
                <a:gd name="T10" fmla="+- 0 10800 1272"/>
                <a:gd name="T11" fmla="*/ 10800 h 19056"/>
                <a:gd name="T12" fmla="+- 0 10801 1272"/>
                <a:gd name="T13" fmla="*/ T12 w 19059"/>
                <a:gd name="T14" fmla="+- 0 10800 1272"/>
                <a:gd name="T15" fmla="*/ 10800 h 1905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6">
                  <a:moveTo>
                    <a:pt x="7753" y="13951"/>
                  </a:moveTo>
                  <a:cubicBezTo>
                    <a:pt x="5315" y="12969"/>
                    <a:pt x="4129" y="10197"/>
                    <a:pt x="5101" y="7755"/>
                  </a:cubicBezTo>
                  <a:cubicBezTo>
                    <a:pt x="6083" y="5323"/>
                    <a:pt x="8860" y="4132"/>
                    <a:pt x="11298" y="5104"/>
                  </a:cubicBezTo>
                  <a:cubicBezTo>
                    <a:pt x="13735" y="6081"/>
                    <a:pt x="14926" y="8858"/>
                    <a:pt x="13949" y="11300"/>
                  </a:cubicBezTo>
                  <a:cubicBezTo>
                    <a:pt x="12972" y="13737"/>
                    <a:pt x="10195" y="14923"/>
                    <a:pt x="7753" y="13951"/>
                  </a:cubicBezTo>
                  <a:moveTo>
                    <a:pt x="13070" y="686"/>
                  </a:moveTo>
                  <a:cubicBezTo>
                    <a:pt x="8190" y="-1272"/>
                    <a:pt x="2640" y="1104"/>
                    <a:pt x="686" y="5988"/>
                  </a:cubicBezTo>
                  <a:cubicBezTo>
                    <a:pt x="-1272" y="10872"/>
                    <a:pt x="1105" y="16416"/>
                    <a:pt x="5985" y="18369"/>
                  </a:cubicBezTo>
                  <a:cubicBezTo>
                    <a:pt x="10870" y="20328"/>
                    <a:pt x="16415" y="17951"/>
                    <a:pt x="18374" y="13072"/>
                  </a:cubicBezTo>
                  <a:cubicBezTo>
                    <a:pt x="20328" y="8188"/>
                    <a:pt x="17960" y="2644"/>
                    <a:pt x="13070" y="68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1" name="AutoShape 9"/>
            <p:cNvSpPr/>
            <p:nvPr/>
          </p:nvSpPr>
          <p:spPr bwMode="auto">
            <a:xfrm>
              <a:off x="9290050" y="4580732"/>
              <a:ext cx="174625" cy="174625"/>
            </a:xfrm>
            <a:custGeom>
              <a:avLst/>
              <a:gdLst>
                <a:gd name="T0" fmla="+- 0 10800 1271"/>
                <a:gd name="T1" fmla="*/ T0 w 19059"/>
                <a:gd name="T2" fmla="+- 0 10800 1271"/>
                <a:gd name="T3" fmla="*/ 10800 h 19058"/>
                <a:gd name="T4" fmla="+- 0 10800 1271"/>
                <a:gd name="T5" fmla="*/ T4 w 19059"/>
                <a:gd name="T6" fmla="+- 0 10800 1271"/>
                <a:gd name="T7" fmla="*/ 10800 h 19058"/>
                <a:gd name="T8" fmla="+- 0 10800 1271"/>
                <a:gd name="T9" fmla="*/ T8 w 19059"/>
                <a:gd name="T10" fmla="+- 0 10800 1271"/>
                <a:gd name="T11" fmla="*/ 10800 h 19058"/>
                <a:gd name="T12" fmla="+- 0 10800 1271"/>
                <a:gd name="T13" fmla="*/ T12 w 19059"/>
                <a:gd name="T14" fmla="+- 0 10800 1271"/>
                <a:gd name="T15" fmla="*/ 10800 h 1905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8">
                  <a:moveTo>
                    <a:pt x="7169" y="15424"/>
                  </a:moveTo>
                  <a:cubicBezTo>
                    <a:pt x="3916" y="14123"/>
                    <a:pt x="2331" y="10417"/>
                    <a:pt x="3632" y="7167"/>
                  </a:cubicBezTo>
                  <a:cubicBezTo>
                    <a:pt x="4934" y="3917"/>
                    <a:pt x="8638" y="2331"/>
                    <a:pt x="11889" y="3632"/>
                  </a:cubicBezTo>
                  <a:cubicBezTo>
                    <a:pt x="15141" y="4934"/>
                    <a:pt x="16728" y="8640"/>
                    <a:pt x="15425" y="11890"/>
                  </a:cubicBezTo>
                  <a:cubicBezTo>
                    <a:pt x="14124" y="15140"/>
                    <a:pt x="10419" y="16728"/>
                    <a:pt x="7169" y="15424"/>
                  </a:cubicBezTo>
                  <a:moveTo>
                    <a:pt x="13071" y="685"/>
                  </a:moveTo>
                  <a:cubicBezTo>
                    <a:pt x="8186" y="-1271"/>
                    <a:pt x="2639" y="1104"/>
                    <a:pt x="686" y="5987"/>
                  </a:cubicBezTo>
                  <a:cubicBezTo>
                    <a:pt x="-1271" y="10871"/>
                    <a:pt x="1104" y="16416"/>
                    <a:pt x="5987" y="18372"/>
                  </a:cubicBezTo>
                  <a:cubicBezTo>
                    <a:pt x="10874" y="20329"/>
                    <a:pt x="16418" y="17955"/>
                    <a:pt x="18375" y="13070"/>
                  </a:cubicBezTo>
                  <a:cubicBezTo>
                    <a:pt x="20328" y="8186"/>
                    <a:pt x="17956" y="2641"/>
                    <a:pt x="13071" y="68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2" name="AutoShape 10"/>
            <p:cNvSpPr/>
            <p:nvPr/>
          </p:nvSpPr>
          <p:spPr bwMode="auto">
            <a:xfrm>
              <a:off x="9406732" y="4696619"/>
              <a:ext cx="72231" cy="74613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3" name="AutoShape 11"/>
            <p:cNvSpPr/>
            <p:nvPr/>
          </p:nvSpPr>
          <p:spPr bwMode="auto">
            <a:xfrm>
              <a:off x="9435307" y="4725988"/>
              <a:ext cx="103981" cy="106363"/>
            </a:xfrm>
            <a:custGeom>
              <a:avLst/>
              <a:gdLst>
                <a:gd name="T0" fmla="+- 0 10803 203"/>
                <a:gd name="T1" fmla="*/ T0 w 21201"/>
                <a:gd name="T2" fmla="+- 0 10798 194"/>
                <a:gd name="T3" fmla="*/ 10798 h 21209"/>
                <a:gd name="T4" fmla="+- 0 10803 203"/>
                <a:gd name="T5" fmla="*/ T4 w 21201"/>
                <a:gd name="T6" fmla="+- 0 10798 194"/>
                <a:gd name="T7" fmla="*/ 10798 h 21209"/>
                <a:gd name="T8" fmla="+- 0 10803 203"/>
                <a:gd name="T9" fmla="*/ T8 w 21201"/>
                <a:gd name="T10" fmla="+- 0 10798 194"/>
                <a:gd name="T11" fmla="*/ 10798 h 21209"/>
                <a:gd name="T12" fmla="+- 0 10803 203"/>
                <a:gd name="T13" fmla="*/ T12 w 21201"/>
                <a:gd name="T14" fmla="+- 0 10798 194"/>
                <a:gd name="T15" fmla="*/ 10798 h 2120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201" h="21209">
                  <a:moveTo>
                    <a:pt x="20267" y="104"/>
                  </a:moveTo>
                  <a:cubicBezTo>
                    <a:pt x="19508" y="-194"/>
                    <a:pt x="18645" y="169"/>
                    <a:pt x="18339" y="912"/>
                  </a:cubicBezTo>
                  <a:cubicBezTo>
                    <a:pt x="14991" y="9110"/>
                    <a:pt x="8568" y="15198"/>
                    <a:pt x="894" y="18420"/>
                  </a:cubicBezTo>
                  <a:cubicBezTo>
                    <a:pt x="144" y="18735"/>
                    <a:pt x="-203" y="19589"/>
                    <a:pt x="121" y="20327"/>
                  </a:cubicBezTo>
                  <a:cubicBezTo>
                    <a:pt x="442" y="21068"/>
                    <a:pt x="1314" y="21406"/>
                    <a:pt x="2067" y="21090"/>
                  </a:cubicBezTo>
                  <a:cubicBezTo>
                    <a:pt x="2102" y="21073"/>
                    <a:pt x="2125" y="21042"/>
                    <a:pt x="2159" y="21025"/>
                  </a:cubicBezTo>
                  <a:cubicBezTo>
                    <a:pt x="10491" y="17500"/>
                    <a:pt x="17461" y="10881"/>
                    <a:pt x="21095" y="1994"/>
                  </a:cubicBezTo>
                  <a:cubicBezTo>
                    <a:pt x="21397" y="1250"/>
                    <a:pt x="21026" y="404"/>
                    <a:pt x="20267" y="10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4" name="AutoShape 12"/>
            <p:cNvSpPr/>
            <p:nvPr/>
          </p:nvSpPr>
          <p:spPr bwMode="auto">
            <a:xfrm>
              <a:off x="9421019" y="4711700"/>
              <a:ext cx="88106" cy="89694"/>
            </a:xfrm>
            <a:custGeom>
              <a:avLst/>
              <a:gdLst>
                <a:gd name="T0" fmla="+- 0 10802 238"/>
                <a:gd name="T1" fmla="*/ T0 w 21128"/>
                <a:gd name="T2" fmla="+- 0 10797 227"/>
                <a:gd name="T3" fmla="*/ 10797 h 21141"/>
                <a:gd name="T4" fmla="+- 0 10802 238"/>
                <a:gd name="T5" fmla="*/ T4 w 21128"/>
                <a:gd name="T6" fmla="+- 0 10797 227"/>
                <a:gd name="T7" fmla="*/ 10797 h 21141"/>
                <a:gd name="T8" fmla="+- 0 10802 238"/>
                <a:gd name="T9" fmla="*/ T8 w 21128"/>
                <a:gd name="T10" fmla="+- 0 10797 227"/>
                <a:gd name="T11" fmla="*/ 10797 h 21141"/>
                <a:gd name="T12" fmla="+- 0 10802 238"/>
                <a:gd name="T13" fmla="*/ T12 w 21128"/>
                <a:gd name="T14" fmla="+- 0 10797 227"/>
                <a:gd name="T15" fmla="*/ 10797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8" h="21141">
                  <a:moveTo>
                    <a:pt x="20035" y="122"/>
                  </a:moveTo>
                  <a:cubicBezTo>
                    <a:pt x="19142" y="-227"/>
                    <a:pt x="18134" y="195"/>
                    <a:pt x="17778" y="1071"/>
                  </a:cubicBezTo>
                  <a:cubicBezTo>
                    <a:pt x="14571" y="8936"/>
                    <a:pt x="8412" y="14778"/>
                    <a:pt x="1051" y="17867"/>
                  </a:cubicBezTo>
                  <a:lnTo>
                    <a:pt x="1054" y="17867"/>
                  </a:lnTo>
                  <a:cubicBezTo>
                    <a:pt x="172" y="18240"/>
                    <a:pt x="-238" y="19242"/>
                    <a:pt x="142" y="20108"/>
                  </a:cubicBezTo>
                  <a:cubicBezTo>
                    <a:pt x="522" y="20973"/>
                    <a:pt x="1543" y="21372"/>
                    <a:pt x="2425" y="21003"/>
                  </a:cubicBezTo>
                  <a:cubicBezTo>
                    <a:pt x="2459" y="20986"/>
                    <a:pt x="2476" y="20956"/>
                    <a:pt x="2514" y="20936"/>
                  </a:cubicBezTo>
                  <a:cubicBezTo>
                    <a:pt x="10651" y="17491"/>
                    <a:pt x="17459" y="11027"/>
                    <a:pt x="21002" y="2339"/>
                  </a:cubicBezTo>
                  <a:cubicBezTo>
                    <a:pt x="21361" y="1463"/>
                    <a:pt x="20927" y="472"/>
                    <a:pt x="20035" y="12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5" name="AutoShape 13"/>
            <p:cNvSpPr/>
            <p:nvPr/>
          </p:nvSpPr>
          <p:spPr bwMode="auto">
            <a:xfrm>
              <a:off x="9275763" y="4566444"/>
              <a:ext cx="73025" cy="73819"/>
            </a:xfrm>
            <a:custGeom>
              <a:avLst/>
              <a:gdLst>
                <a:gd name="T0" fmla="+- 0 10797 278"/>
                <a:gd name="T1" fmla="*/ T0 w 21039"/>
                <a:gd name="T2" fmla="+- 0 10803 281"/>
                <a:gd name="T3" fmla="*/ 10803 h 21044"/>
                <a:gd name="T4" fmla="+- 0 10797 278"/>
                <a:gd name="T5" fmla="*/ T4 w 21039"/>
                <a:gd name="T6" fmla="+- 0 10803 281"/>
                <a:gd name="T7" fmla="*/ 10803 h 21044"/>
                <a:gd name="T8" fmla="+- 0 10797 278"/>
                <a:gd name="T9" fmla="*/ T8 w 21039"/>
                <a:gd name="T10" fmla="+- 0 10803 281"/>
                <a:gd name="T11" fmla="*/ 10803 h 21044"/>
                <a:gd name="T12" fmla="+- 0 10797 278"/>
                <a:gd name="T13" fmla="*/ T12 w 21039"/>
                <a:gd name="T14" fmla="+- 0 10803 281"/>
                <a:gd name="T15" fmla="*/ 10803 h 2104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9" h="21044">
                  <a:moveTo>
                    <a:pt x="20871" y="1248"/>
                  </a:moveTo>
                  <a:cubicBezTo>
                    <a:pt x="20411" y="197"/>
                    <a:pt x="19177" y="-281"/>
                    <a:pt x="18112" y="169"/>
                  </a:cubicBezTo>
                  <a:cubicBezTo>
                    <a:pt x="18075" y="181"/>
                    <a:pt x="18050" y="214"/>
                    <a:pt x="18021" y="226"/>
                  </a:cubicBezTo>
                  <a:cubicBezTo>
                    <a:pt x="10159" y="3562"/>
                    <a:pt x="3583" y="9820"/>
                    <a:pt x="152" y="18220"/>
                  </a:cubicBezTo>
                  <a:lnTo>
                    <a:pt x="148" y="18220"/>
                  </a:lnTo>
                  <a:cubicBezTo>
                    <a:pt x="-278" y="19278"/>
                    <a:pt x="242" y="20473"/>
                    <a:pt x="1320" y="20896"/>
                  </a:cubicBezTo>
                  <a:cubicBezTo>
                    <a:pt x="2398" y="21318"/>
                    <a:pt x="3620" y="20803"/>
                    <a:pt x="4046" y="19749"/>
                  </a:cubicBezTo>
                  <a:lnTo>
                    <a:pt x="4051" y="19749"/>
                  </a:lnTo>
                  <a:cubicBezTo>
                    <a:pt x="7068" y="12356"/>
                    <a:pt x="12856" y="6858"/>
                    <a:pt x="19764" y="3956"/>
                  </a:cubicBezTo>
                  <a:cubicBezTo>
                    <a:pt x="20830" y="3506"/>
                    <a:pt x="21322" y="2298"/>
                    <a:pt x="20871" y="124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6" name="AutoShape 14"/>
            <p:cNvSpPr/>
            <p:nvPr/>
          </p:nvSpPr>
          <p:spPr bwMode="auto">
            <a:xfrm>
              <a:off x="9217819" y="4508500"/>
              <a:ext cx="103981" cy="105569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7" name="AutoShape 15"/>
            <p:cNvSpPr/>
            <p:nvPr/>
          </p:nvSpPr>
          <p:spPr bwMode="auto">
            <a:xfrm>
              <a:off x="9247188" y="4537075"/>
              <a:ext cx="88107" cy="90488"/>
            </a:xfrm>
            <a:custGeom>
              <a:avLst/>
              <a:gdLst>
                <a:gd name="T0" fmla="+- 0 10796 232"/>
                <a:gd name="T1" fmla="*/ T0 w 21129"/>
                <a:gd name="T2" fmla="+- 0 10804 234"/>
                <a:gd name="T3" fmla="*/ 10804 h 21141"/>
                <a:gd name="T4" fmla="+- 0 10796 232"/>
                <a:gd name="T5" fmla="*/ T4 w 21129"/>
                <a:gd name="T6" fmla="+- 0 10804 234"/>
                <a:gd name="T7" fmla="*/ 10804 h 21141"/>
                <a:gd name="T8" fmla="+- 0 10796 232"/>
                <a:gd name="T9" fmla="*/ T8 w 21129"/>
                <a:gd name="T10" fmla="+- 0 10804 234"/>
                <a:gd name="T11" fmla="*/ 10804 h 21141"/>
                <a:gd name="T12" fmla="+- 0 10796 232"/>
                <a:gd name="T13" fmla="*/ T12 w 21129"/>
                <a:gd name="T14" fmla="+- 0 10804 234"/>
                <a:gd name="T15" fmla="*/ 10804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9" h="21141">
                  <a:moveTo>
                    <a:pt x="20075" y="3267"/>
                  </a:moveTo>
                  <a:cubicBezTo>
                    <a:pt x="20953" y="2898"/>
                    <a:pt x="21368" y="1899"/>
                    <a:pt x="20987" y="1030"/>
                  </a:cubicBezTo>
                  <a:cubicBezTo>
                    <a:pt x="20611" y="168"/>
                    <a:pt x="19589" y="-234"/>
                    <a:pt x="18707" y="138"/>
                  </a:cubicBezTo>
                  <a:cubicBezTo>
                    <a:pt x="18670" y="152"/>
                    <a:pt x="18649" y="185"/>
                    <a:pt x="18615" y="198"/>
                  </a:cubicBezTo>
                  <a:cubicBezTo>
                    <a:pt x="10481" y="3647"/>
                    <a:pt x="3673" y="10118"/>
                    <a:pt x="124" y="18802"/>
                  </a:cubicBezTo>
                  <a:cubicBezTo>
                    <a:pt x="-232" y="19678"/>
                    <a:pt x="205" y="20666"/>
                    <a:pt x="1094" y="21019"/>
                  </a:cubicBezTo>
                  <a:cubicBezTo>
                    <a:pt x="1983" y="21366"/>
                    <a:pt x="2991" y="20946"/>
                    <a:pt x="3354" y="20071"/>
                  </a:cubicBezTo>
                  <a:cubicBezTo>
                    <a:pt x="6561" y="12205"/>
                    <a:pt x="12717" y="6360"/>
                    <a:pt x="20075" y="3274"/>
                  </a:cubicBezTo>
                  <a:cubicBezTo>
                    <a:pt x="20075" y="3274"/>
                    <a:pt x="20075" y="3267"/>
                    <a:pt x="20075" y="326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08" name="Group 30"/>
          <p:cNvGrpSpPr/>
          <p:nvPr/>
        </p:nvGrpSpPr>
        <p:grpSpPr>
          <a:xfrm>
            <a:off x="8503320" y="3198527"/>
            <a:ext cx="489711" cy="489711"/>
            <a:chOff x="7287419" y="2577307"/>
            <a:chExt cx="464344" cy="464344"/>
          </a:xfrm>
          <a:solidFill>
            <a:srgbClr val="AE002B"/>
          </a:solidFill>
        </p:grpSpPr>
        <p:sp>
          <p:nvSpPr>
            <p:cNvPr id="109" name="AutoShape 56"/>
            <p:cNvSpPr/>
            <p:nvPr/>
          </p:nvSpPr>
          <p:spPr bwMode="auto">
            <a:xfrm>
              <a:off x="7287419" y="257730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0" name="AutoShape 57"/>
            <p:cNvSpPr/>
            <p:nvPr/>
          </p:nvSpPr>
          <p:spPr bwMode="auto">
            <a:xfrm>
              <a:off x="7606507" y="257730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1" name="AutoShape 58"/>
            <p:cNvSpPr/>
            <p:nvPr/>
          </p:nvSpPr>
          <p:spPr bwMode="auto">
            <a:xfrm>
              <a:off x="7446963" y="2577307"/>
              <a:ext cx="145257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12" name="AutoShape 59"/>
          <p:cNvSpPr/>
          <p:nvPr/>
        </p:nvSpPr>
        <p:spPr bwMode="auto">
          <a:xfrm>
            <a:off x="3391315" y="4404050"/>
            <a:ext cx="490548" cy="489711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lIns="20091" tIns="20091" rIns="20091" bIns="20091" anchor="ctr"/>
          <a:lstStyle/>
          <a:p>
            <a:pPr algn="ctr" defTabSz="240665" hangingPunct="0">
              <a:lnSpc>
                <a:spcPct val="130000"/>
              </a:lnSpc>
            </a:pPr>
            <a:endParaRPr lang="en-US" sz="1475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13" name="Group 38"/>
          <p:cNvGrpSpPr/>
          <p:nvPr/>
        </p:nvGrpSpPr>
        <p:grpSpPr>
          <a:xfrm>
            <a:off x="5194389" y="3191745"/>
            <a:ext cx="490548" cy="412697"/>
            <a:chOff x="5368132" y="2625725"/>
            <a:chExt cx="465138" cy="391319"/>
          </a:xfrm>
          <a:solidFill>
            <a:srgbClr val="AE002B"/>
          </a:solidFill>
        </p:grpSpPr>
        <p:sp>
          <p:nvSpPr>
            <p:cNvPr id="114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5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6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7" name="Group 42"/>
          <p:cNvGrpSpPr/>
          <p:nvPr/>
        </p:nvGrpSpPr>
        <p:grpSpPr>
          <a:xfrm>
            <a:off x="1813750" y="3198110"/>
            <a:ext cx="489711" cy="382561"/>
            <a:chOff x="2581275" y="1710532"/>
            <a:chExt cx="464344" cy="362744"/>
          </a:xfrm>
          <a:solidFill>
            <a:srgbClr val="AE002B"/>
          </a:solidFill>
        </p:grpSpPr>
        <p:sp>
          <p:nvSpPr>
            <p:cNvPr id="118" name="AutoShape 140"/>
            <p:cNvSpPr/>
            <p:nvPr/>
          </p:nvSpPr>
          <p:spPr bwMode="auto">
            <a:xfrm>
              <a:off x="2639219" y="1768475"/>
              <a:ext cx="290513" cy="235744"/>
            </a:xfrm>
            <a:custGeom>
              <a:avLst/>
              <a:gdLst>
                <a:gd name="T0" fmla="+- 0 10800 376"/>
                <a:gd name="T1" fmla="*/ T0 w 20848"/>
                <a:gd name="T2" fmla="*/ 10800 h 21600"/>
                <a:gd name="T3" fmla="+- 0 10800 376"/>
                <a:gd name="T4" fmla="*/ T3 w 20848"/>
                <a:gd name="T5" fmla="*/ 10800 h 21600"/>
                <a:gd name="T6" fmla="+- 0 10800 376"/>
                <a:gd name="T7" fmla="*/ T6 w 20848"/>
                <a:gd name="T8" fmla="*/ 10800 h 21600"/>
                <a:gd name="T9" fmla="+- 0 10800 376"/>
                <a:gd name="T10" fmla="*/ T9 w 208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848" h="21600">
                  <a:moveTo>
                    <a:pt x="18728" y="19178"/>
                  </a:moveTo>
                  <a:cubicBezTo>
                    <a:pt x="13191" y="20631"/>
                    <a:pt x="7654" y="20631"/>
                    <a:pt x="2118" y="19178"/>
                  </a:cubicBezTo>
                  <a:cubicBezTo>
                    <a:pt x="678" y="13592"/>
                    <a:pt x="678" y="8008"/>
                    <a:pt x="2118" y="2421"/>
                  </a:cubicBezTo>
                  <a:cubicBezTo>
                    <a:pt x="7654" y="968"/>
                    <a:pt x="13191" y="968"/>
                    <a:pt x="18728" y="2421"/>
                  </a:cubicBezTo>
                  <a:cubicBezTo>
                    <a:pt x="20178" y="8008"/>
                    <a:pt x="20178" y="13592"/>
                    <a:pt x="18728" y="19178"/>
                  </a:cubicBezTo>
                  <a:moveTo>
                    <a:pt x="18938" y="1116"/>
                  </a:moveTo>
                  <a:cubicBezTo>
                    <a:pt x="16114" y="375"/>
                    <a:pt x="13249" y="0"/>
                    <a:pt x="10423" y="0"/>
                  </a:cubicBezTo>
                  <a:cubicBezTo>
                    <a:pt x="7597" y="0"/>
                    <a:pt x="4732" y="375"/>
                    <a:pt x="1908" y="1116"/>
                  </a:cubicBezTo>
                  <a:cubicBezTo>
                    <a:pt x="1543" y="1213"/>
                    <a:pt x="1244" y="1552"/>
                    <a:pt x="1127" y="2004"/>
                  </a:cubicBezTo>
                  <a:cubicBezTo>
                    <a:pt x="-376" y="7841"/>
                    <a:pt x="-376" y="13759"/>
                    <a:pt x="1127" y="19593"/>
                  </a:cubicBezTo>
                  <a:cubicBezTo>
                    <a:pt x="1244" y="20047"/>
                    <a:pt x="1543" y="20386"/>
                    <a:pt x="1908" y="20482"/>
                  </a:cubicBezTo>
                  <a:cubicBezTo>
                    <a:pt x="4732" y="21224"/>
                    <a:pt x="7597" y="21600"/>
                    <a:pt x="10423" y="21600"/>
                  </a:cubicBezTo>
                  <a:cubicBezTo>
                    <a:pt x="13249" y="21600"/>
                    <a:pt x="16114" y="21224"/>
                    <a:pt x="18938" y="20482"/>
                  </a:cubicBezTo>
                  <a:cubicBezTo>
                    <a:pt x="19303" y="20386"/>
                    <a:pt x="19602" y="20047"/>
                    <a:pt x="19719" y="19593"/>
                  </a:cubicBezTo>
                  <a:cubicBezTo>
                    <a:pt x="21223" y="13759"/>
                    <a:pt x="21223" y="7841"/>
                    <a:pt x="19719" y="2004"/>
                  </a:cubicBezTo>
                  <a:cubicBezTo>
                    <a:pt x="19602" y="1552"/>
                    <a:pt x="19303" y="1213"/>
                    <a:pt x="18938" y="111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9" name="AutoShape 141"/>
            <p:cNvSpPr/>
            <p:nvPr/>
          </p:nvSpPr>
          <p:spPr bwMode="auto">
            <a:xfrm>
              <a:off x="2581275" y="1710532"/>
              <a:ext cx="464344" cy="362744"/>
            </a:xfrm>
            <a:custGeom>
              <a:avLst/>
              <a:gdLst>
                <a:gd name="T0" fmla="+- 0 10800 252"/>
                <a:gd name="T1" fmla="*/ T0 w 21096"/>
                <a:gd name="T2" fmla="*/ 10800 h 21600"/>
                <a:gd name="T3" fmla="+- 0 10800 252"/>
                <a:gd name="T4" fmla="*/ T3 w 21096"/>
                <a:gd name="T5" fmla="*/ 10800 h 21600"/>
                <a:gd name="T6" fmla="+- 0 10800 252"/>
                <a:gd name="T7" fmla="*/ T6 w 21096"/>
                <a:gd name="T8" fmla="*/ 10800 h 21600"/>
                <a:gd name="T9" fmla="+- 0 10800 252"/>
                <a:gd name="T10" fmla="*/ T9 w 210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96" h="21600">
                  <a:moveTo>
                    <a:pt x="19056" y="18331"/>
                  </a:moveTo>
                  <a:cubicBezTo>
                    <a:pt x="13383" y="19233"/>
                    <a:pt x="7711" y="19233"/>
                    <a:pt x="2038" y="18331"/>
                  </a:cubicBezTo>
                  <a:cubicBezTo>
                    <a:pt x="1074" y="13022"/>
                    <a:pt x="1074" y="7713"/>
                    <a:pt x="2038" y="2404"/>
                  </a:cubicBezTo>
                  <a:cubicBezTo>
                    <a:pt x="7711" y="1502"/>
                    <a:pt x="13383" y="1502"/>
                    <a:pt x="19056" y="2404"/>
                  </a:cubicBezTo>
                  <a:cubicBezTo>
                    <a:pt x="20021" y="7713"/>
                    <a:pt x="20021" y="13022"/>
                    <a:pt x="19056" y="18331"/>
                  </a:cubicBezTo>
                  <a:moveTo>
                    <a:pt x="20338" y="2005"/>
                  </a:moveTo>
                  <a:cubicBezTo>
                    <a:pt x="20211" y="1301"/>
                    <a:pt x="19762" y="776"/>
                    <a:pt x="19215" y="689"/>
                  </a:cubicBezTo>
                  <a:cubicBezTo>
                    <a:pt x="16339" y="232"/>
                    <a:pt x="13423" y="0"/>
                    <a:pt x="10547" y="0"/>
                  </a:cubicBezTo>
                  <a:cubicBezTo>
                    <a:pt x="7671" y="0"/>
                    <a:pt x="4755" y="232"/>
                    <a:pt x="1879" y="689"/>
                  </a:cubicBezTo>
                  <a:cubicBezTo>
                    <a:pt x="1332" y="776"/>
                    <a:pt x="883" y="1301"/>
                    <a:pt x="756" y="2005"/>
                  </a:cubicBezTo>
                  <a:cubicBezTo>
                    <a:pt x="-252" y="7553"/>
                    <a:pt x="-252" y="13181"/>
                    <a:pt x="756" y="18731"/>
                  </a:cubicBezTo>
                  <a:cubicBezTo>
                    <a:pt x="883" y="19434"/>
                    <a:pt x="1332" y="19959"/>
                    <a:pt x="1879" y="20046"/>
                  </a:cubicBezTo>
                  <a:cubicBezTo>
                    <a:pt x="3265" y="20266"/>
                    <a:pt x="4660" y="20429"/>
                    <a:pt x="6055" y="20544"/>
                  </a:cubicBezTo>
                  <a:cubicBezTo>
                    <a:pt x="5979" y="20606"/>
                    <a:pt x="5931" y="20670"/>
                    <a:pt x="5931" y="20735"/>
                  </a:cubicBezTo>
                  <a:cubicBezTo>
                    <a:pt x="5931" y="21213"/>
                    <a:pt x="7997" y="21599"/>
                    <a:pt x="10547" y="21599"/>
                  </a:cubicBezTo>
                  <a:cubicBezTo>
                    <a:pt x="13097" y="21599"/>
                    <a:pt x="15164" y="21213"/>
                    <a:pt x="15164" y="20735"/>
                  </a:cubicBezTo>
                  <a:cubicBezTo>
                    <a:pt x="15164" y="20670"/>
                    <a:pt x="15115" y="20606"/>
                    <a:pt x="15040" y="20544"/>
                  </a:cubicBezTo>
                  <a:cubicBezTo>
                    <a:pt x="16434" y="20429"/>
                    <a:pt x="17830" y="20266"/>
                    <a:pt x="19215" y="20046"/>
                  </a:cubicBezTo>
                  <a:cubicBezTo>
                    <a:pt x="19762" y="19959"/>
                    <a:pt x="20211" y="19434"/>
                    <a:pt x="20338" y="18731"/>
                  </a:cubicBezTo>
                  <a:cubicBezTo>
                    <a:pt x="21347" y="13181"/>
                    <a:pt x="21347" y="7553"/>
                    <a:pt x="20338" y="200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0" name="AutoShape 142"/>
            <p:cNvSpPr/>
            <p:nvPr/>
          </p:nvSpPr>
          <p:spPr bwMode="auto">
            <a:xfrm>
              <a:off x="2944019" y="1783557"/>
              <a:ext cx="43656" cy="428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200"/>
                  </a:moveTo>
                  <a:cubicBezTo>
                    <a:pt x="12779" y="7200"/>
                    <a:pt x="14399" y="8820"/>
                    <a:pt x="14399" y="10800"/>
                  </a:cubicBezTo>
                  <a:cubicBezTo>
                    <a:pt x="14399" y="12779"/>
                    <a:pt x="12779" y="14400"/>
                    <a:pt x="10800" y="14400"/>
                  </a:cubicBezTo>
                  <a:cubicBezTo>
                    <a:pt x="8820" y="14400"/>
                    <a:pt x="7199" y="12779"/>
                    <a:pt x="7199" y="10800"/>
                  </a:cubicBezTo>
                  <a:cubicBezTo>
                    <a:pt x="7199" y="8820"/>
                    <a:pt x="8820" y="7200"/>
                    <a:pt x="10800" y="7200"/>
                  </a:cubicBezTo>
                  <a:moveTo>
                    <a:pt x="10800" y="21599"/>
                  </a:move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1" name="AutoShape 143"/>
            <p:cNvSpPr/>
            <p:nvPr/>
          </p:nvSpPr>
          <p:spPr bwMode="auto">
            <a:xfrm>
              <a:off x="2929732" y="1971675"/>
              <a:ext cx="57944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2" name="AutoShape 144"/>
            <p:cNvSpPr/>
            <p:nvPr/>
          </p:nvSpPr>
          <p:spPr bwMode="auto">
            <a:xfrm>
              <a:off x="2944019" y="1928019"/>
              <a:ext cx="58738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3" name="AutoShape 145"/>
            <p:cNvSpPr/>
            <p:nvPr/>
          </p:nvSpPr>
          <p:spPr bwMode="auto">
            <a:xfrm>
              <a:off x="2944019" y="1885157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4" name="AutoShape 146"/>
            <p:cNvSpPr/>
            <p:nvPr/>
          </p:nvSpPr>
          <p:spPr bwMode="auto">
            <a:xfrm>
              <a:off x="2697957" y="1826419"/>
              <a:ext cx="86519" cy="61119"/>
            </a:xfrm>
            <a:custGeom>
              <a:avLst/>
              <a:gdLst>
                <a:gd name="T0" fmla="+- 0 10822 44"/>
                <a:gd name="T1" fmla="*/ T0 w 21556"/>
                <a:gd name="T2" fmla="+- 0 10826 53"/>
                <a:gd name="T3" fmla="*/ 10826 h 21547"/>
                <a:gd name="T4" fmla="+- 0 10822 44"/>
                <a:gd name="T5" fmla="*/ T4 w 21556"/>
                <a:gd name="T6" fmla="+- 0 10826 53"/>
                <a:gd name="T7" fmla="*/ 10826 h 21547"/>
                <a:gd name="T8" fmla="+- 0 10822 44"/>
                <a:gd name="T9" fmla="*/ T8 w 21556"/>
                <a:gd name="T10" fmla="+- 0 10826 53"/>
                <a:gd name="T11" fmla="*/ 10826 h 21547"/>
                <a:gd name="T12" fmla="+- 0 10822 44"/>
                <a:gd name="T13" fmla="*/ T12 w 21556"/>
                <a:gd name="T14" fmla="+- 0 10826 53"/>
                <a:gd name="T15" fmla="*/ 10826 h 2154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56" h="21547">
                  <a:moveTo>
                    <a:pt x="19751" y="2"/>
                  </a:moveTo>
                  <a:lnTo>
                    <a:pt x="3200" y="1845"/>
                  </a:lnTo>
                  <a:cubicBezTo>
                    <a:pt x="2215" y="2010"/>
                    <a:pt x="1272" y="3284"/>
                    <a:pt x="1106" y="4676"/>
                  </a:cubicBezTo>
                  <a:lnTo>
                    <a:pt x="1" y="18986"/>
                  </a:lnTo>
                  <a:cubicBezTo>
                    <a:pt x="-44" y="20398"/>
                    <a:pt x="724" y="21547"/>
                    <a:pt x="1712" y="21547"/>
                  </a:cubicBezTo>
                  <a:cubicBezTo>
                    <a:pt x="2698" y="21547"/>
                    <a:pt x="3542" y="20398"/>
                    <a:pt x="3582" y="18978"/>
                  </a:cubicBezTo>
                  <a:lnTo>
                    <a:pt x="4185" y="9251"/>
                  </a:lnTo>
                  <a:cubicBezTo>
                    <a:pt x="4319" y="7849"/>
                    <a:pt x="5235" y="6592"/>
                    <a:pt x="6220" y="6447"/>
                  </a:cubicBezTo>
                  <a:lnTo>
                    <a:pt x="19751" y="5128"/>
                  </a:lnTo>
                  <a:cubicBezTo>
                    <a:pt x="20743" y="5078"/>
                    <a:pt x="21556" y="3884"/>
                    <a:pt x="21556" y="2467"/>
                  </a:cubicBezTo>
                  <a:cubicBezTo>
                    <a:pt x="21556" y="1055"/>
                    <a:pt x="20743" y="-53"/>
                    <a:pt x="19751" y="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25" name="Group 52"/>
          <p:cNvGrpSpPr/>
          <p:nvPr/>
        </p:nvGrpSpPr>
        <p:grpSpPr>
          <a:xfrm>
            <a:off x="6853855" y="4404050"/>
            <a:ext cx="336520" cy="490548"/>
            <a:chOff x="5441157" y="4440238"/>
            <a:chExt cx="319088" cy="465138"/>
          </a:xfrm>
          <a:solidFill>
            <a:schemeClr val="bg1">
              <a:lumMod val="50000"/>
            </a:schemeClr>
          </a:solidFill>
        </p:grpSpPr>
        <p:sp>
          <p:nvSpPr>
            <p:cNvPr id="126" name="AutoShape 97"/>
            <p:cNvSpPr/>
            <p:nvPr/>
          </p:nvSpPr>
          <p:spPr bwMode="auto">
            <a:xfrm>
              <a:off x="5441157" y="4440238"/>
              <a:ext cx="319088" cy="465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636" y="3374"/>
                  </a:moveTo>
                  <a:lnTo>
                    <a:pt x="1963" y="3375"/>
                  </a:lnTo>
                  <a:lnTo>
                    <a:pt x="1963" y="2025"/>
                  </a:lnTo>
                  <a:cubicBezTo>
                    <a:pt x="1963" y="1653"/>
                    <a:pt x="2402" y="1350"/>
                    <a:pt x="2945" y="1350"/>
                  </a:cubicBezTo>
                  <a:lnTo>
                    <a:pt x="18654" y="1349"/>
                  </a:lnTo>
                  <a:cubicBezTo>
                    <a:pt x="19195" y="1349"/>
                    <a:pt x="19636" y="1652"/>
                    <a:pt x="19636" y="2024"/>
                  </a:cubicBezTo>
                  <a:cubicBezTo>
                    <a:pt x="19636" y="2024"/>
                    <a:pt x="19636" y="3374"/>
                    <a:pt x="19636" y="3374"/>
                  </a:cubicBezTo>
                  <a:close/>
                  <a:moveTo>
                    <a:pt x="19636" y="17546"/>
                  </a:moveTo>
                  <a:lnTo>
                    <a:pt x="1963" y="17547"/>
                  </a:lnTo>
                  <a:lnTo>
                    <a:pt x="1963" y="4050"/>
                  </a:lnTo>
                  <a:lnTo>
                    <a:pt x="19636" y="4049"/>
                  </a:lnTo>
                  <a:cubicBezTo>
                    <a:pt x="19636" y="4049"/>
                    <a:pt x="19636" y="17546"/>
                    <a:pt x="19636" y="17546"/>
                  </a:cubicBezTo>
                  <a:close/>
                  <a:moveTo>
                    <a:pt x="19636" y="19574"/>
                  </a:moveTo>
                  <a:cubicBezTo>
                    <a:pt x="19636" y="19946"/>
                    <a:pt x="19195" y="20249"/>
                    <a:pt x="18654" y="20249"/>
                  </a:cubicBezTo>
                  <a:lnTo>
                    <a:pt x="2945" y="20250"/>
                  </a:lnTo>
                  <a:cubicBezTo>
                    <a:pt x="2402" y="20250"/>
                    <a:pt x="1963" y="19947"/>
                    <a:pt x="1963" y="19575"/>
                  </a:cubicBezTo>
                  <a:lnTo>
                    <a:pt x="1963" y="18222"/>
                  </a:lnTo>
                  <a:lnTo>
                    <a:pt x="19636" y="18221"/>
                  </a:lnTo>
                  <a:cubicBezTo>
                    <a:pt x="19636" y="18221"/>
                    <a:pt x="19636" y="19574"/>
                    <a:pt x="19636" y="19574"/>
                  </a:cubicBezTo>
                  <a:close/>
                  <a:moveTo>
                    <a:pt x="18654" y="0"/>
                  </a:moveTo>
                  <a:lnTo>
                    <a:pt x="2945" y="0"/>
                  </a:lnTo>
                  <a:cubicBezTo>
                    <a:pt x="1317" y="0"/>
                    <a:pt x="0" y="907"/>
                    <a:pt x="0" y="2025"/>
                  </a:cubicBezTo>
                  <a:lnTo>
                    <a:pt x="0" y="19575"/>
                  </a:lnTo>
                  <a:cubicBezTo>
                    <a:pt x="0" y="20693"/>
                    <a:pt x="1317" y="21600"/>
                    <a:pt x="2945" y="21600"/>
                  </a:cubicBezTo>
                  <a:lnTo>
                    <a:pt x="18654" y="21599"/>
                  </a:lnTo>
                  <a:cubicBezTo>
                    <a:pt x="20280" y="21599"/>
                    <a:pt x="21600" y="20693"/>
                    <a:pt x="21600" y="19574"/>
                  </a:cubicBezTo>
                  <a:lnTo>
                    <a:pt x="21600" y="2024"/>
                  </a:lnTo>
                  <a:cubicBezTo>
                    <a:pt x="21600" y="906"/>
                    <a:pt x="20280" y="0"/>
                    <a:pt x="18654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7" name="AutoShape 98"/>
            <p:cNvSpPr/>
            <p:nvPr/>
          </p:nvSpPr>
          <p:spPr bwMode="auto">
            <a:xfrm>
              <a:off x="5571332" y="4483894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58"/>
                    <a:pt x="20387" y="21599"/>
                    <a:pt x="18899" y="21599"/>
                  </a:cubicBezTo>
                  <a:lnTo>
                    <a:pt x="2699" y="21599"/>
                  </a:lnTo>
                  <a:cubicBezTo>
                    <a:pt x="1202" y="21599"/>
                    <a:pt x="0" y="16758"/>
                    <a:pt x="0" y="10800"/>
                  </a:cubicBezTo>
                  <a:cubicBezTo>
                    <a:pt x="0" y="4841"/>
                    <a:pt x="1202" y="0"/>
                    <a:pt x="2699" y="0"/>
                  </a:cubicBezTo>
                  <a:lnTo>
                    <a:pt x="18899" y="0"/>
                  </a:lnTo>
                  <a:cubicBezTo>
                    <a:pt x="20387" y="0"/>
                    <a:pt x="21600" y="4841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8" name="AutoShape 99"/>
            <p:cNvSpPr/>
            <p:nvPr/>
          </p:nvSpPr>
          <p:spPr bwMode="auto">
            <a:xfrm>
              <a:off x="5586413" y="4847432"/>
              <a:ext cx="285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9"/>
                    <a:pt x="19174" y="21599"/>
                    <a:pt x="16199" y="21599"/>
                  </a:cubicBezTo>
                  <a:lnTo>
                    <a:pt x="5399" y="21599"/>
                  </a:lnTo>
                  <a:cubicBezTo>
                    <a:pt x="2404" y="21599"/>
                    <a:pt x="0" y="16769"/>
                    <a:pt x="0" y="10800"/>
                  </a:cubicBezTo>
                  <a:cubicBezTo>
                    <a:pt x="0" y="4830"/>
                    <a:pt x="2404" y="0"/>
                    <a:pt x="5399" y="0"/>
                  </a:cubicBezTo>
                  <a:lnTo>
                    <a:pt x="16199" y="0"/>
                  </a:lnTo>
                  <a:cubicBezTo>
                    <a:pt x="19174" y="0"/>
                    <a:pt x="21600" y="4830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29" name="TextBox 23"/>
          <p:cNvSpPr txBox="1"/>
          <p:nvPr/>
        </p:nvSpPr>
        <p:spPr>
          <a:xfrm>
            <a:off x="9381704" y="2488399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0" name="TextBox 24"/>
          <p:cNvSpPr txBox="1"/>
          <p:nvPr/>
        </p:nvSpPr>
        <p:spPr>
          <a:xfrm>
            <a:off x="9381703" y="2084522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31" name="TextBox 23"/>
          <p:cNvSpPr txBox="1"/>
          <p:nvPr/>
        </p:nvSpPr>
        <p:spPr>
          <a:xfrm>
            <a:off x="7829995" y="5339518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2" name="TextBox 24"/>
          <p:cNvSpPr txBox="1"/>
          <p:nvPr/>
        </p:nvSpPr>
        <p:spPr>
          <a:xfrm>
            <a:off x="7829994" y="4935641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33" name="TextBox 23"/>
          <p:cNvSpPr txBox="1"/>
          <p:nvPr/>
        </p:nvSpPr>
        <p:spPr>
          <a:xfrm>
            <a:off x="5955013" y="2488399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4" name="TextBox 24"/>
          <p:cNvSpPr txBox="1"/>
          <p:nvPr/>
        </p:nvSpPr>
        <p:spPr>
          <a:xfrm>
            <a:off x="5955012" y="2084522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35" name="TextBox 23"/>
          <p:cNvSpPr txBox="1"/>
          <p:nvPr/>
        </p:nvSpPr>
        <p:spPr>
          <a:xfrm>
            <a:off x="4597267" y="5339518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6" name="TextBox 24"/>
          <p:cNvSpPr txBox="1"/>
          <p:nvPr/>
        </p:nvSpPr>
        <p:spPr>
          <a:xfrm>
            <a:off x="4597266" y="4935641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37" name="TextBox 23"/>
          <p:cNvSpPr txBox="1"/>
          <p:nvPr/>
        </p:nvSpPr>
        <p:spPr>
          <a:xfrm>
            <a:off x="2796176" y="2488399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8" name="TextBox 24"/>
          <p:cNvSpPr txBox="1"/>
          <p:nvPr/>
        </p:nvSpPr>
        <p:spPr>
          <a:xfrm>
            <a:off x="2796175" y="2084522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39" name="TextBox 23"/>
          <p:cNvSpPr txBox="1"/>
          <p:nvPr/>
        </p:nvSpPr>
        <p:spPr>
          <a:xfrm>
            <a:off x="1290649" y="5339518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0" name="TextBox 24"/>
          <p:cNvSpPr txBox="1"/>
          <p:nvPr/>
        </p:nvSpPr>
        <p:spPr>
          <a:xfrm>
            <a:off x="1290648" y="4935641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63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64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65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0"/>
                            </p:stCondLst>
                            <p:childTnLst>
                              <p:par>
                                <p:cTn id="8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500"/>
                            </p:stCondLst>
                            <p:childTnLst>
                              <p:par>
                                <p:cTn id="8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000"/>
                            </p:stCondLst>
                            <p:childTnLst>
                              <p:par>
                                <p:cTn id="9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6500"/>
                            </p:stCondLst>
                            <p:childTnLst>
                              <p:par>
                                <p:cTn id="10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7000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7500"/>
                            </p:stCondLst>
                            <p:childTnLst>
                              <p:par>
                                <p:cTn id="1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8000"/>
                            </p:stCondLst>
                            <p:childTnLst>
                              <p:par>
                                <p:cTn id="12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8500"/>
                            </p:stCondLst>
                            <p:childTnLst>
                              <p:par>
                                <p:cTn id="1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9000"/>
                            </p:stCondLst>
                            <p:childTnLst>
                              <p:par>
                                <p:cTn id="13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129" grpId="0"/>
      <p:bldP spid="130" grpId="0"/>
      <p:bldP spid="131" grpId="0"/>
      <p:bldP spid="132" grpId="0"/>
      <p:bldP spid="133" grpId="0"/>
      <p:bldP spid="134" grpId="0"/>
      <p:bldP spid="135" grpId="0"/>
      <p:bldP spid="136" grpId="0"/>
      <p:bldP spid="137" grpId="0"/>
      <p:bldP spid="138" grpId="0"/>
      <p:bldP spid="139" grpId="0"/>
      <p:bldP spid="140" grpId="0"/>
      <p:bldP spid="63" grpId="0"/>
      <p:bldP spid="64" grpId="0" animBg="1"/>
      <p:bldP spid="6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H_Other_1"/>
          <p:cNvSpPr/>
          <p:nvPr/>
        </p:nvSpPr>
        <p:spPr bwMode="auto">
          <a:xfrm>
            <a:off x="4217511" y="2512832"/>
            <a:ext cx="3688316" cy="1844995"/>
          </a:xfrm>
          <a:custGeom>
            <a:avLst/>
            <a:gdLst>
              <a:gd name="T0" fmla="*/ 1633211 w 3744416"/>
              <a:gd name="T1" fmla="*/ 0 h 1872208"/>
              <a:gd name="T2" fmla="*/ 3266422 w 3744416"/>
              <a:gd name="T3" fmla="*/ 1634694 h 1872208"/>
              <a:gd name="T4" fmla="*/ 0 w 3744416"/>
              <a:gd name="T5" fmla="*/ 1634694 h 1872208"/>
              <a:gd name="T6" fmla="*/ 1633211 w 3744416"/>
              <a:gd name="T7" fmla="*/ 0 h 187220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744416" h="1872208">
                <a:moveTo>
                  <a:pt x="1872208" y="0"/>
                </a:moveTo>
                <a:cubicBezTo>
                  <a:pt x="2906200" y="0"/>
                  <a:pt x="3744416" y="838216"/>
                  <a:pt x="3744416" y="1872208"/>
                </a:cubicBezTo>
                <a:lnTo>
                  <a:pt x="0" y="1872208"/>
                </a:lnTo>
                <a:cubicBezTo>
                  <a:pt x="0" y="838216"/>
                  <a:pt x="838216" y="0"/>
                  <a:pt x="1872208" y="0"/>
                </a:cubicBezTo>
                <a:close/>
              </a:path>
            </a:pathLst>
          </a:custGeom>
          <a:noFill/>
          <a:ln w="9525" cap="flat" cmpd="sng">
            <a:solidFill>
              <a:srgbClr val="40404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6" name="MH_Other_2"/>
          <p:cNvSpPr>
            <a:spLocks noChangeArrowheads="1"/>
          </p:cNvSpPr>
          <p:nvPr/>
        </p:nvSpPr>
        <p:spPr bwMode="auto">
          <a:xfrm>
            <a:off x="4470318" y="2824237"/>
            <a:ext cx="3120755" cy="312075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lIns="95096" tIns="49557" rIns="95096" bIns="49557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endParaRPr lang="zh-CN" altLang="en-US" sz="1370">
              <a:solidFill>
                <a:srgbClr val="FFFFFF"/>
              </a:solidFill>
              <a:latin typeface="微软雅黑 Light" panose="02010600030101010101" charset="-122"/>
              <a:ea typeface="微软雅黑 Light" panose="02010600030101010101" charset="-122"/>
            </a:endParaRPr>
          </a:p>
        </p:txBody>
      </p:sp>
      <p:sp>
        <p:nvSpPr>
          <p:cNvPr id="27" name="MH_Other_3"/>
          <p:cNvSpPr>
            <a:spLocks noChangeArrowheads="1"/>
          </p:cNvSpPr>
          <p:nvPr/>
        </p:nvSpPr>
        <p:spPr bwMode="auto">
          <a:xfrm>
            <a:off x="5853228" y="3346595"/>
            <a:ext cx="430276" cy="2002373"/>
          </a:xfrm>
          <a:prstGeom prst="upArrow">
            <a:avLst>
              <a:gd name="adj1" fmla="val 50000"/>
              <a:gd name="adj2" fmla="val 50006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endParaRPr lang="zh-CN" altLang="en-US" sz="1370">
              <a:solidFill>
                <a:srgbClr val="FFFFFF"/>
              </a:solidFill>
              <a:latin typeface="微软雅黑 Light" panose="02010600030101010101" charset="-122"/>
              <a:ea typeface="微软雅黑 Light" panose="02010600030101010101" charset="-122"/>
            </a:endParaRPr>
          </a:p>
        </p:txBody>
      </p:sp>
      <p:sp>
        <p:nvSpPr>
          <p:cNvPr id="28" name="MH_Other_4"/>
          <p:cNvSpPr/>
          <p:nvPr/>
        </p:nvSpPr>
        <p:spPr bwMode="auto">
          <a:xfrm>
            <a:off x="6218209" y="4136829"/>
            <a:ext cx="796931" cy="1212139"/>
          </a:xfrm>
          <a:custGeom>
            <a:avLst/>
            <a:gdLst>
              <a:gd name="T0" fmla="*/ 0 w 755650"/>
              <a:gd name="T1" fmla="*/ 1149350 h 1149350"/>
              <a:gd name="T2" fmla="*/ 0 w 755650"/>
              <a:gd name="T3" fmla="*/ 425053 h 1149350"/>
              <a:gd name="T4" fmla="*/ 330597 w 755650"/>
              <a:gd name="T5" fmla="*/ 94456 h 1149350"/>
              <a:gd name="T6" fmla="*/ 491581 w 755650"/>
              <a:gd name="T7" fmla="*/ 94456 h 1149350"/>
              <a:gd name="T8" fmla="*/ 491581 w 755650"/>
              <a:gd name="T9" fmla="*/ 0 h 1149350"/>
              <a:gd name="T10" fmla="*/ 755650 w 755650"/>
              <a:gd name="T11" fmla="*/ 188913 h 1149350"/>
              <a:gd name="T12" fmla="*/ 491581 w 755650"/>
              <a:gd name="T13" fmla="*/ 377825 h 1149350"/>
              <a:gd name="T14" fmla="*/ 491581 w 755650"/>
              <a:gd name="T15" fmla="*/ 283369 h 1149350"/>
              <a:gd name="T16" fmla="*/ 330597 w 755650"/>
              <a:gd name="T17" fmla="*/ 283369 h 1149350"/>
              <a:gd name="T18" fmla="*/ 188913 w 755650"/>
              <a:gd name="T19" fmla="*/ 425053 h 1149350"/>
              <a:gd name="T20" fmla="*/ 188913 w 755650"/>
              <a:gd name="T21" fmla="*/ 1149350 h 1149350"/>
              <a:gd name="T22" fmla="*/ 0 w 755650"/>
              <a:gd name="T23" fmla="*/ 1149350 h 114935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755650" h="1149350">
                <a:moveTo>
                  <a:pt x="0" y="1149350"/>
                </a:moveTo>
                <a:lnTo>
                  <a:pt x="0" y="425053"/>
                </a:lnTo>
                <a:cubicBezTo>
                  <a:pt x="0" y="242469"/>
                  <a:pt x="148013" y="94456"/>
                  <a:pt x="330597" y="94456"/>
                </a:cubicBezTo>
                <a:lnTo>
                  <a:pt x="491581" y="94456"/>
                </a:lnTo>
                <a:lnTo>
                  <a:pt x="491581" y="0"/>
                </a:lnTo>
                <a:lnTo>
                  <a:pt x="755650" y="188913"/>
                </a:lnTo>
                <a:lnTo>
                  <a:pt x="491581" y="377825"/>
                </a:lnTo>
                <a:lnTo>
                  <a:pt x="491581" y="283369"/>
                </a:lnTo>
                <a:lnTo>
                  <a:pt x="330597" y="283369"/>
                </a:lnTo>
                <a:cubicBezTo>
                  <a:pt x="252347" y="283369"/>
                  <a:pt x="188913" y="346803"/>
                  <a:pt x="188913" y="425053"/>
                </a:cubicBezTo>
                <a:lnTo>
                  <a:pt x="188913" y="1149350"/>
                </a:lnTo>
                <a:lnTo>
                  <a:pt x="0" y="11493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9" name="MH_Other_5"/>
          <p:cNvSpPr/>
          <p:nvPr/>
        </p:nvSpPr>
        <p:spPr bwMode="auto">
          <a:xfrm flipH="1">
            <a:off x="5116569" y="4136829"/>
            <a:ext cx="798606" cy="1212139"/>
          </a:xfrm>
          <a:custGeom>
            <a:avLst/>
            <a:gdLst>
              <a:gd name="T0" fmla="*/ 0 w 757238"/>
              <a:gd name="T1" fmla="*/ 1149350 h 1149350"/>
              <a:gd name="T2" fmla="*/ 0 w 757238"/>
              <a:gd name="T3" fmla="*/ 425946 h 1149350"/>
              <a:gd name="T4" fmla="*/ 331292 w 757238"/>
              <a:gd name="T5" fmla="*/ 94654 h 1149350"/>
              <a:gd name="T6" fmla="*/ 492614 w 757238"/>
              <a:gd name="T7" fmla="*/ 94655 h 1149350"/>
              <a:gd name="T8" fmla="*/ 492614 w 757238"/>
              <a:gd name="T9" fmla="*/ 0 h 1149350"/>
              <a:gd name="T10" fmla="*/ 757238 w 757238"/>
              <a:gd name="T11" fmla="*/ 189310 h 1149350"/>
              <a:gd name="T12" fmla="*/ 492614 w 757238"/>
              <a:gd name="T13" fmla="*/ 378619 h 1149350"/>
              <a:gd name="T14" fmla="*/ 492614 w 757238"/>
              <a:gd name="T15" fmla="*/ 283964 h 1149350"/>
              <a:gd name="T16" fmla="*/ 331292 w 757238"/>
              <a:gd name="T17" fmla="*/ 283964 h 1149350"/>
              <a:gd name="T18" fmla="*/ 189310 w 757238"/>
              <a:gd name="T19" fmla="*/ 425946 h 1149350"/>
              <a:gd name="T20" fmla="*/ 189310 w 757238"/>
              <a:gd name="T21" fmla="*/ 1149350 h 1149350"/>
              <a:gd name="T22" fmla="*/ 0 w 757238"/>
              <a:gd name="T23" fmla="*/ 1149350 h 114935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757238" h="1149350">
                <a:moveTo>
                  <a:pt x="0" y="1149350"/>
                </a:moveTo>
                <a:lnTo>
                  <a:pt x="0" y="425946"/>
                </a:lnTo>
                <a:cubicBezTo>
                  <a:pt x="0" y="242978"/>
                  <a:pt x="148324" y="94654"/>
                  <a:pt x="331292" y="94654"/>
                </a:cubicBezTo>
                <a:lnTo>
                  <a:pt x="492614" y="94655"/>
                </a:lnTo>
                <a:lnTo>
                  <a:pt x="492614" y="0"/>
                </a:lnTo>
                <a:lnTo>
                  <a:pt x="757238" y="189310"/>
                </a:lnTo>
                <a:lnTo>
                  <a:pt x="492614" y="378619"/>
                </a:lnTo>
                <a:lnTo>
                  <a:pt x="492614" y="283964"/>
                </a:lnTo>
                <a:lnTo>
                  <a:pt x="331292" y="283964"/>
                </a:lnTo>
                <a:cubicBezTo>
                  <a:pt x="252878" y="283964"/>
                  <a:pt x="189310" y="347532"/>
                  <a:pt x="189310" y="425946"/>
                </a:cubicBezTo>
                <a:lnTo>
                  <a:pt x="189310" y="1149350"/>
                </a:lnTo>
                <a:lnTo>
                  <a:pt x="0" y="11493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0" name="MH_Title_1"/>
          <p:cNvSpPr txBox="1">
            <a:spLocks noChangeArrowheads="1"/>
          </p:cNvSpPr>
          <p:nvPr/>
        </p:nvSpPr>
        <p:spPr bwMode="auto">
          <a:xfrm>
            <a:off x="5324173" y="5424309"/>
            <a:ext cx="1508477" cy="525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10000"/>
              </a:lnSpc>
            </a:pP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cs typeface="+mn-ea"/>
                <a:sym typeface="+mn-lt"/>
              </a:rPr>
              <a:t>标题文字</a:t>
            </a:r>
            <a:endParaRPr lang="en-US" altLang="zh-CN" dirty="0">
              <a:solidFill>
                <a:schemeClr val="bg1"/>
              </a:solidFill>
              <a:latin typeface="微软雅黑 Light" panose="02010600030101010101" charset="-122"/>
              <a:ea typeface="微软雅黑 Light" panose="02010600030101010101" charset="-122"/>
              <a:sym typeface="나눔고딕" charset="-127"/>
            </a:endParaRPr>
          </a:p>
        </p:txBody>
      </p:sp>
      <p:sp>
        <p:nvSpPr>
          <p:cNvPr id="31" name="MH_SubTitle_1"/>
          <p:cNvSpPr>
            <a:spLocks noChangeArrowheads="1"/>
          </p:cNvSpPr>
          <p:nvPr/>
        </p:nvSpPr>
        <p:spPr bwMode="auto">
          <a:xfrm>
            <a:off x="3862576" y="3790266"/>
            <a:ext cx="1135124" cy="1135124"/>
          </a:xfrm>
          <a:prstGeom prst="ellipse">
            <a:avLst/>
          </a:prstGeom>
          <a:solidFill>
            <a:srgbClr val="AE002B"/>
          </a:solidFill>
          <a:ln>
            <a:noFill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r>
              <a:rPr lang="zh-CN" altLang="en-US" sz="1600" dirty="0">
                <a:solidFill>
                  <a:schemeClr val="bg1"/>
                </a:solidFill>
                <a:ea typeface="微软雅黑" panose="020B0503020204020204" pitchFamily="34" charset="-122"/>
                <a:cs typeface="+mn-ea"/>
                <a:sym typeface="+mn-lt"/>
              </a:rPr>
              <a:t>标题文字</a:t>
            </a:r>
            <a:endParaRPr lang="en-US" altLang="zh-CN" sz="1685" dirty="0">
              <a:solidFill>
                <a:schemeClr val="bg1"/>
              </a:solidFill>
              <a:latin typeface="微软雅黑 Light" panose="02010600030101010101" charset="-122"/>
              <a:ea typeface="微软雅黑 Light" panose="02010600030101010101" charset="-122"/>
            </a:endParaRPr>
          </a:p>
        </p:txBody>
      </p:sp>
      <p:sp>
        <p:nvSpPr>
          <p:cNvPr id="32" name="MH_SubTitle_3"/>
          <p:cNvSpPr>
            <a:spLocks noChangeArrowheads="1"/>
          </p:cNvSpPr>
          <p:nvPr/>
        </p:nvSpPr>
        <p:spPr bwMode="auto">
          <a:xfrm>
            <a:off x="7125639" y="3790266"/>
            <a:ext cx="1135124" cy="1135124"/>
          </a:xfrm>
          <a:prstGeom prst="ellipse">
            <a:avLst/>
          </a:prstGeom>
          <a:solidFill>
            <a:srgbClr val="AE002B"/>
          </a:solidFill>
          <a:ln>
            <a:noFill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r>
              <a:rPr lang="zh-CN" altLang="en-US" sz="1600" dirty="0">
                <a:solidFill>
                  <a:schemeClr val="bg1"/>
                </a:solidFill>
                <a:ea typeface="微软雅黑" panose="020B0503020204020204" pitchFamily="34" charset="-122"/>
                <a:cs typeface="+mn-ea"/>
                <a:sym typeface="+mn-lt"/>
              </a:rPr>
              <a:t>标题文字</a:t>
            </a:r>
            <a:endParaRPr lang="en-US" altLang="zh-CN" sz="1685" dirty="0">
              <a:solidFill>
                <a:schemeClr val="bg1"/>
              </a:solidFill>
              <a:latin typeface="微软雅黑 Light" panose="02010600030101010101" charset="-122"/>
              <a:ea typeface="微软雅黑 Light" panose="02010600030101010101" charset="-122"/>
            </a:endParaRPr>
          </a:p>
        </p:txBody>
      </p:sp>
      <p:sp>
        <p:nvSpPr>
          <p:cNvPr id="33" name="MH_SubTitle_2"/>
          <p:cNvSpPr>
            <a:spLocks noChangeArrowheads="1"/>
          </p:cNvSpPr>
          <p:nvPr/>
        </p:nvSpPr>
        <p:spPr bwMode="auto">
          <a:xfrm>
            <a:off x="5493271" y="2159572"/>
            <a:ext cx="1135124" cy="1133449"/>
          </a:xfrm>
          <a:prstGeom prst="ellipse">
            <a:avLst/>
          </a:prstGeom>
          <a:solidFill>
            <a:srgbClr val="AE002B"/>
          </a:solidFill>
          <a:ln>
            <a:noFill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r>
              <a:rPr lang="zh-CN" altLang="en-US" sz="1600" dirty="0">
                <a:solidFill>
                  <a:schemeClr val="bg1"/>
                </a:solidFill>
                <a:ea typeface="微软雅黑" panose="020B0503020204020204" pitchFamily="34" charset="-122"/>
                <a:cs typeface="+mn-ea"/>
                <a:sym typeface="+mn-lt"/>
              </a:rPr>
              <a:t>标题文字</a:t>
            </a:r>
            <a:endParaRPr lang="en-US" altLang="zh-CN" sz="1685" dirty="0">
              <a:solidFill>
                <a:schemeClr val="bg1"/>
              </a:solidFill>
              <a:latin typeface="微软雅黑 Light" panose="02010600030101010101" charset="-122"/>
              <a:ea typeface="微软雅黑 Light" panose="02010600030101010101" charset="-122"/>
            </a:endParaRPr>
          </a:p>
        </p:txBody>
      </p:sp>
      <p:sp>
        <p:nvSpPr>
          <p:cNvPr id="34" name="TextBox 23"/>
          <p:cNvSpPr txBox="1"/>
          <p:nvPr/>
        </p:nvSpPr>
        <p:spPr>
          <a:xfrm>
            <a:off x="8761356" y="4378553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TextBox 24"/>
          <p:cNvSpPr txBox="1"/>
          <p:nvPr/>
        </p:nvSpPr>
        <p:spPr>
          <a:xfrm>
            <a:off x="8761355" y="3974676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6" name="TextBox 23"/>
          <p:cNvSpPr txBox="1"/>
          <p:nvPr/>
        </p:nvSpPr>
        <p:spPr>
          <a:xfrm>
            <a:off x="2340127" y="2311919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7" name="TextBox 24"/>
          <p:cNvSpPr txBox="1"/>
          <p:nvPr/>
        </p:nvSpPr>
        <p:spPr>
          <a:xfrm>
            <a:off x="3079468" y="1908042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8" name="TextBox 23"/>
          <p:cNvSpPr txBox="1"/>
          <p:nvPr/>
        </p:nvSpPr>
        <p:spPr>
          <a:xfrm>
            <a:off x="1207978" y="4371429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9" name="TextBox 24"/>
          <p:cNvSpPr txBox="1"/>
          <p:nvPr/>
        </p:nvSpPr>
        <p:spPr>
          <a:xfrm>
            <a:off x="1947319" y="3967552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7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8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19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29" grpId="0" animBg="1"/>
      <p:bldP spid="30" grpId="0"/>
      <p:bldP spid="31" grpId="0" animBg="1"/>
      <p:bldP spid="32" grpId="0" animBg="1"/>
      <p:bldP spid="33" grpId="0" animBg="1"/>
      <p:bldP spid="34" grpId="0"/>
      <p:bldP spid="35" grpId="0"/>
      <p:bldP spid="36" grpId="0"/>
      <p:bldP spid="37" grpId="0"/>
      <p:bldP spid="38" grpId="0"/>
      <p:bldP spid="39" grpId="0"/>
      <p:bldP spid="17" grpId="0"/>
      <p:bldP spid="18" grpId="0" animBg="1"/>
      <p:bldP spid="1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AutoShape 2"/>
          <p:cNvSpPr/>
          <p:nvPr/>
        </p:nvSpPr>
        <p:spPr bwMode="auto">
          <a:xfrm>
            <a:off x="7522889" y="5691641"/>
            <a:ext cx="580119" cy="66969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00000"/>
              </a:lnSpc>
            </a:pPr>
            <a:r>
              <a:rPr lang="es-ES" altLang="zh-CN" sz="1685" b="0">
                <a:latin typeface="Helvetica Light" charset="0"/>
                <a:sym typeface="Helvetica Light" charset="0"/>
              </a:rPr>
              <a:t> </a:t>
            </a:r>
            <a:endParaRPr lang="es-ES" altLang="zh-CN" sz="1320"/>
          </a:p>
        </p:txBody>
      </p:sp>
      <p:sp>
        <p:nvSpPr>
          <p:cNvPr id="63492" name="AutoShape 4"/>
          <p:cNvSpPr/>
          <p:nvPr/>
        </p:nvSpPr>
        <p:spPr bwMode="auto">
          <a:xfrm>
            <a:off x="4764604" y="3567051"/>
            <a:ext cx="580119" cy="66969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lIns="0" tIns="0" rIns="0" bIns="0" anchor="ctr"/>
          <a:lstStyle/>
          <a:p>
            <a:pPr>
              <a:lnSpc>
                <a:spcPct val="100000"/>
              </a:lnSpc>
              <a:defRPr/>
            </a:pPr>
            <a:endParaRPr lang="es-ES" sz="1685">
              <a:latin typeface="Helvetica Light" charset="0"/>
              <a:ea typeface="MS PGothic" panose="020B0600070205080204" pitchFamily="34" charset="-128"/>
              <a:cs typeface="Helvetica Light" charset="0"/>
              <a:sym typeface="Helvetica Light" charset="0"/>
            </a:endParaRPr>
          </a:p>
        </p:txBody>
      </p:sp>
      <p:sp>
        <p:nvSpPr>
          <p:cNvPr id="63494" name="AutoShape 6"/>
          <p:cNvSpPr/>
          <p:nvPr/>
        </p:nvSpPr>
        <p:spPr bwMode="auto">
          <a:xfrm>
            <a:off x="7509495" y="4120381"/>
            <a:ext cx="580119" cy="66969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AE002B"/>
          </a:solidFill>
          <a:ln>
            <a:noFill/>
          </a:ln>
          <a:effectLst/>
        </p:spPr>
        <p:txBody>
          <a:bodyPr lIns="0" tIns="0" rIns="0" bIns="0" anchor="ctr"/>
          <a:lstStyle/>
          <a:p>
            <a:pPr>
              <a:lnSpc>
                <a:spcPct val="100000"/>
              </a:lnSpc>
              <a:defRPr/>
            </a:pPr>
            <a:endParaRPr lang="es-ES" sz="1685">
              <a:latin typeface="Helvetica Light" charset="0"/>
              <a:ea typeface="MS PGothic" panose="020B0600070205080204" pitchFamily="34" charset="-128"/>
              <a:cs typeface="Helvetica Light" charset="0"/>
              <a:sym typeface="Helvetica Light" charset="0"/>
            </a:endParaRPr>
          </a:p>
        </p:txBody>
      </p:sp>
      <p:sp>
        <p:nvSpPr>
          <p:cNvPr id="63496" name="AutoShape 8"/>
          <p:cNvSpPr/>
          <p:nvPr/>
        </p:nvSpPr>
        <p:spPr bwMode="auto">
          <a:xfrm>
            <a:off x="4751210" y="2174096"/>
            <a:ext cx="580119" cy="669690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lnTo>
                  <a:pt x="10800" y="0"/>
                </a:lnTo>
                <a:close/>
              </a:path>
            </a:pathLst>
          </a:custGeom>
          <a:solidFill>
            <a:srgbClr val="AE002B"/>
          </a:solidFill>
          <a:ln>
            <a:noFill/>
          </a:ln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00000"/>
              </a:lnSpc>
            </a:pPr>
            <a:r>
              <a:rPr lang="es-ES" altLang="zh-CN" sz="1685" b="0">
                <a:latin typeface="Helvetica Light" charset="0"/>
                <a:sym typeface="Helvetica Light" charset="0"/>
              </a:rPr>
              <a:t> </a:t>
            </a:r>
            <a:endParaRPr lang="es-ES" altLang="zh-CN" sz="1320"/>
          </a:p>
        </p:txBody>
      </p:sp>
      <p:sp>
        <p:nvSpPr>
          <p:cNvPr id="63498" name="AutoShape 10"/>
          <p:cNvSpPr/>
          <p:nvPr/>
        </p:nvSpPr>
        <p:spPr bwMode="auto">
          <a:xfrm>
            <a:off x="4785531" y="5127428"/>
            <a:ext cx="580119" cy="66969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AE002B"/>
          </a:solidFill>
          <a:ln>
            <a:noFill/>
          </a:ln>
          <a:effectLst/>
        </p:spPr>
        <p:txBody>
          <a:bodyPr lIns="0" tIns="0" rIns="0" bIns="0" anchor="ctr"/>
          <a:lstStyle/>
          <a:p>
            <a:pPr>
              <a:lnSpc>
                <a:spcPct val="100000"/>
              </a:lnSpc>
              <a:defRPr/>
            </a:pPr>
            <a:endParaRPr lang="es-ES" sz="1685">
              <a:latin typeface="Helvetica Light" charset="0"/>
              <a:ea typeface="MS PGothic" panose="020B0600070205080204" pitchFamily="34" charset="-128"/>
              <a:cs typeface="Helvetica Light" charset="0"/>
              <a:sym typeface="Helvetica Light" charset="0"/>
            </a:endParaRPr>
          </a:p>
        </p:txBody>
      </p:sp>
      <p:sp>
        <p:nvSpPr>
          <p:cNvPr id="63500" name="AutoShape 12"/>
          <p:cNvSpPr/>
          <p:nvPr/>
        </p:nvSpPr>
        <p:spPr bwMode="auto">
          <a:xfrm>
            <a:off x="7504472" y="2727427"/>
            <a:ext cx="580119" cy="669690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lnTo>
                  <a:pt x="1080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63504" name="Line 16"/>
          <p:cNvSpPr>
            <a:spLocks noChangeShapeType="1"/>
          </p:cNvSpPr>
          <p:nvPr/>
        </p:nvSpPr>
        <p:spPr bwMode="auto">
          <a:xfrm>
            <a:off x="5615947" y="5491572"/>
            <a:ext cx="1656645" cy="495570"/>
          </a:xfrm>
          <a:prstGeom prst="line">
            <a:avLst/>
          </a:prstGeom>
          <a:noFill/>
          <a:ln w="101600" cap="flat" cmpd="sng">
            <a:solidFill>
              <a:srgbClr val="B9B9B9"/>
            </a:solidFill>
            <a:prstDash val="solid"/>
            <a:round/>
          </a:ln>
          <a:effectLst/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Helvetica" charset="0"/>
              <a:ea typeface="MS PGothic" panose="020B0600070205080204" pitchFamily="34" charset="-128"/>
              <a:sym typeface="Helvetica" charset="0"/>
            </a:endParaRPr>
          </a:p>
        </p:txBody>
      </p:sp>
      <p:sp>
        <p:nvSpPr>
          <p:cNvPr id="63505" name="Line 17"/>
          <p:cNvSpPr>
            <a:spLocks noChangeShapeType="1"/>
          </p:cNvSpPr>
          <p:nvPr/>
        </p:nvSpPr>
        <p:spPr bwMode="auto">
          <a:xfrm flipV="1">
            <a:off x="5618459" y="4460249"/>
            <a:ext cx="1623160" cy="1017092"/>
          </a:xfrm>
          <a:prstGeom prst="line">
            <a:avLst/>
          </a:prstGeom>
          <a:noFill/>
          <a:ln w="101600" cap="flat" cmpd="sng">
            <a:solidFill>
              <a:srgbClr val="B9B9B9"/>
            </a:solidFill>
            <a:prstDash val="solid"/>
            <a:round/>
          </a:ln>
          <a:effectLst/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Helvetica" charset="0"/>
              <a:ea typeface="MS PGothic" panose="020B0600070205080204" pitchFamily="34" charset="-128"/>
              <a:sym typeface="Helvetica" charset="0"/>
            </a:endParaRPr>
          </a:p>
        </p:txBody>
      </p:sp>
      <p:sp>
        <p:nvSpPr>
          <p:cNvPr id="63506" name="Line 18"/>
          <p:cNvSpPr>
            <a:spLocks noChangeShapeType="1"/>
          </p:cNvSpPr>
          <p:nvPr/>
        </p:nvSpPr>
        <p:spPr bwMode="auto">
          <a:xfrm>
            <a:off x="5614273" y="3910267"/>
            <a:ext cx="1625672" cy="547471"/>
          </a:xfrm>
          <a:prstGeom prst="line">
            <a:avLst/>
          </a:prstGeom>
          <a:noFill/>
          <a:ln w="101600" cap="flat" cmpd="sng">
            <a:solidFill>
              <a:srgbClr val="B9B9B9"/>
            </a:solidFill>
            <a:prstDash val="solid"/>
            <a:round/>
          </a:ln>
          <a:effectLst/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Helvetica" charset="0"/>
              <a:ea typeface="MS PGothic" panose="020B0600070205080204" pitchFamily="34" charset="-128"/>
              <a:sym typeface="Helvetica" charset="0"/>
            </a:endParaRPr>
          </a:p>
        </p:txBody>
      </p:sp>
      <p:sp>
        <p:nvSpPr>
          <p:cNvPr id="63507" name="Line 19"/>
          <p:cNvSpPr>
            <a:spLocks noChangeShapeType="1"/>
          </p:cNvSpPr>
          <p:nvPr/>
        </p:nvSpPr>
        <p:spPr bwMode="auto">
          <a:xfrm flipV="1">
            <a:off x="5617621" y="3082362"/>
            <a:ext cx="1590513" cy="831253"/>
          </a:xfrm>
          <a:prstGeom prst="line">
            <a:avLst/>
          </a:prstGeom>
          <a:noFill/>
          <a:ln w="101600" cap="flat" cmpd="sng">
            <a:solidFill>
              <a:srgbClr val="B9B9B9"/>
            </a:solidFill>
            <a:prstDash val="solid"/>
            <a:round/>
          </a:ln>
          <a:effectLst/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Helvetica" charset="0"/>
              <a:ea typeface="MS PGothic" panose="020B0600070205080204" pitchFamily="34" charset="-128"/>
              <a:sym typeface="Helvetica" charset="0"/>
            </a:endParaRPr>
          </a:p>
        </p:txBody>
      </p:sp>
      <p:sp>
        <p:nvSpPr>
          <p:cNvPr id="63508" name="Line 20"/>
          <p:cNvSpPr>
            <a:spLocks noChangeShapeType="1"/>
          </p:cNvSpPr>
          <p:nvPr/>
        </p:nvSpPr>
        <p:spPr bwMode="auto">
          <a:xfrm>
            <a:off x="5630178" y="2507267"/>
            <a:ext cx="1574608" cy="562539"/>
          </a:xfrm>
          <a:prstGeom prst="line">
            <a:avLst/>
          </a:prstGeom>
          <a:noFill/>
          <a:ln w="101600" cap="flat" cmpd="sng">
            <a:solidFill>
              <a:srgbClr val="B9B9B9"/>
            </a:solidFill>
            <a:prstDash val="solid"/>
            <a:round/>
          </a:ln>
          <a:effectLst/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Helvetica" charset="0"/>
              <a:ea typeface="MS PGothic" panose="020B0600070205080204" pitchFamily="34" charset="-128"/>
              <a:sym typeface="Helvetica" charset="0"/>
            </a:endParaRPr>
          </a:p>
        </p:txBody>
      </p:sp>
      <p:sp>
        <p:nvSpPr>
          <p:cNvPr id="63509" name="AutoShape 21"/>
          <p:cNvSpPr/>
          <p:nvPr/>
        </p:nvSpPr>
        <p:spPr bwMode="auto">
          <a:xfrm>
            <a:off x="7090102" y="2951773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bg1">
              <a:lumMod val="50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defTabSz="307975"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MS PGothic" panose="020B0600070205080204" pitchFamily="34" charset="-128"/>
              <a:cs typeface="Gill Sans" charset="0"/>
              <a:sym typeface="Gill Sans" charset="0"/>
            </a:endParaRPr>
          </a:p>
        </p:txBody>
      </p:sp>
      <p:sp>
        <p:nvSpPr>
          <p:cNvPr id="63510" name="AutoShape 22"/>
          <p:cNvSpPr/>
          <p:nvPr/>
        </p:nvSpPr>
        <p:spPr bwMode="auto">
          <a:xfrm>
            <a:off x="7125260" y="4335519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rgbClr val="AE002B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defTabSz="307975"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MS PGothic" panose="020B0600070205080204" pitchFamily="34" charset="-128"/>
              <a:cs typeface="Gill Sans" charset="0"/>
              <a:sym typeface="Gill Sans" charset="0"/>
            </a:endParaRPr>
          </a:p>
        </p:txBody>
      </p:sp>
      <p:sp>
        <p:nvSpPr>
          <p:cNvPr id="63511" name="AutoShape 23"/>
          <p:cNvSpPr/>
          <p:nvPr/>
        </p:nvSpPr>
        <p:spPr bwMode="auto">
          <a:xfrm>
            <a:off x="7170464" y="5889200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bg1">
              <a:lumMod val="50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defTabSz="307975"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MS PGothic" panose="020B0600070205080204" pitchFamily="34" charset="-128"/>
              <a:cs typeface="Gill Sans" charset="0"/>
              <a:sym typeface="Gill Sans" charset="0"/>
            </a:endParaRPr>
          </a:p>
        </p:txBody>
      </p:sp>
      <p:sp>
        <p:nvSpPr>
          <p:cNvPr id="63512" name="AutoShape 24"/>
          <p:cNvSpPr/>
          <p:nvPr/>
        </p:nvSpPr>
        <p:spPr bwMode="auto">
          <a:xfrm>
            <a:off x="5533073" y="2389233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rgbClr val="AE002B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algn="r" defTabSz="307975"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MS PGothic" panose="020B0600070205080204" pitchFamily="34" charset="-128"/>
              <a:cs typeface="Gill Sans" charset="0"/>
              <a:sym typeface="Gill Sans" charset="0"/>
            </a:endParaRPr>
          </a:p>
        </p:txBody>
      </p:sp>
      <p:sp>
        <p:nvSpPr>
          <p:cNvPr id="63513" name="AutoShape 25"/>
          <p:cNvSpPr/>
          <p:nvPr/>
        </p:nvSpPr>
        <p:spPr bwMode="auto">
          <a:xfrm>
            <a:off x="5514656" y="3782188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bg1">
              <a:lumMod val="50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algn="r" defTabSz="307975"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MS PGothic" panose="020B0600070205080204" pitchFamily="34" charset="-128"/>
              <a:cs typeface="Gill Sans" charset="0"/>
              <a:sym typeface="Gill Sans" charset="0"/>
            </a:endParaRPr>
          </a:p>
        </p:txBody>
      </p:sp>
      <p:sp>
        <p:nvSpPr>
          <p:cNvPr id="63514" name="AutoShape 26"/>
          <p:cNvSpPr/>
          <p:nvPr/>
        </p:nvSpPr>
        <p:spPr bwMode="auto">
          <a:xfrm>
            <a:off x="5506285" y="5353448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rgbClr val="AE002B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algn="r" defTabSz="307975"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MS PGothic" panose="020B0600070205080204" pitchFamily="34" charset="-128"/>
              <a:cs typeface="Gill Sans" charset="0"/>
              <a:sym typeface="Gill Sans" charset="0"/>
            </a:endParaRPr>
          </a:p>
        </p:txBody>
      </p:sp>
      <p:sp>
        <p:nvSpPr>
          <p:cNvPr id="40" name="TextBox 23"/>
          <p:cNvSpPr txBox="1"/>
          <p:nvPr/>
        </p:nvSpPr>
        <p:spPr>
          <a:xfrm>
            <a:off x="1491642" y="2577973"/>
            <a:ext cx="258161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TextBox 24"/>
          <p:cNvSpPr txBox="1"/>
          <p:nvPr/>
        </p:nvSpPr>
        <p:spPr>
          <a:xfrm>
            <a:off x="2452296" y="2174096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2" name="TextBox 23"/>
          <p:cNvSpPr txBox="1"/>
          <p:nvPr/>
        </p:nvSpPr>
        <p:spPr>
          <a:xfrm>
            <a:off x="1491642" y="3946125"/>
            <a:ext cx="258161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TextBox 24"/>
          <p:cNvSpPr txBox="1"/>
          <p:nvPr/>
        </p:nvSpPr>
        <p:spPr>
          <a:xfrm>
            <a:off x="2452296" y="3542248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4" name="TextBox 23"/>
          <p:cNvSpPr txBox="1"/>
          <p:nvPr/>
        </p:nvSpPr>
        <p:spPr>
          <a:xfrm>
            <a:off x="1491642" y="5377762"/>
            <a:ext cx="258161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5" name="TextBox 24"/>
          <p:cNvSpPr txBox="1"/>
          <p:nvPr/>
        </p:nvSpPr>
        <p:spPr>
          <a:xfrm>
            <a:off x="2452296" y="4973885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6" name="TextBox 23"/>
          <p:cNvSpPr txBox="1"/>
          <p:nvPr/>
        </p:nvSpPr>
        <p:spPr>
          <a:xfrm>
            <a:off x="8874413" y="2577973"/>
            <a:ext cx="258161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7" name="TextBox 24"/>
          <p:cNvSpPr txBox="1"/>
          <p:nvPr/>
        </p:nvSpPr>
        <p:spPr>
          <a:xfrm>
            <a:off x="8874413" y="2174096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8" name="TextBox 23"/>
          <p:cNvSpPr txBox="1"/>
          <p:nvPr/>
        </p:nvSpPr>
        <p:spPr>
          <a:xfrm>
            <a:off x="8874413" y="3946125"/>
            <a:ext cx="258161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9" name="TextBox 24"/>
          <p:cNvSpPr txBox="1"/>
          <p:nvPr/>
        </p:nvSpPr>
        <p:spPr>
          <a:xfrm>
            <a:off x="8874413" y="3542248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0" name="TextBox 23"/>
          <p:cNvSpPr txBox="1"/>
          <p:nvPr/>
        </p:nvSpPr>
        <p:spPr>
          <a:xfrm>
            <a:off x="8874413" y="5377762"/>
            <a:ext cx="258161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1" name="TextBox 24"/>
          <p:cNvSpPr txBox="1"/>
          <p:nvPr/>
        </p:nvSpPr>
        <p:spPr>
          <a:xfrm>
            <a:off x="8874413" y="4973885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1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2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33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63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3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00"/>
                            </p:stCondLst>
                            <p:childTnLst>
                              <p:par>
                                <p:cTn id="30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3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3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90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63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3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100"/>
                            </p:stCondLst>
                            <p:childTnLst>
                              <p:par>
                                <p:cTn id="46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63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00"/>
                            </p:stCondLst>
                            <p:childTnLst>
                              <p:par>
                                <p:cTn id="50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3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300"/>
                            </p:stCondLst>
                            <p:childTnLst>
                              <p:par>
                                <p:cTn id="54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63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900"/>
                            </p:stCondLst>
                            <p:childTnLst>
                              <p:par>
                                <p:cTn id="58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63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63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100"/>
                            </p:stCondLst>
                            <p:childTnLst>
                              <p:par>
                                <p:cTn id="66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63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700"/>
                            </p:stCondLst>
                            <p:childTnLst>
                              <p:par>
                                <p:cTn id="70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63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300"/>
                            </p:stCondLst>
                            <p:childTnLst>
                              <p:par>
                                <p:cTn id="74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63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900"/>
                            </p:stCondLst>
                            <p:childTnLst>
                              <p:par>
                                <p:cTn id="78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63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500"/>
                            </p:stCondLst>
                            <p:childTnLst>
                              <p:par>
                                <p:cTn id="82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63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100"/>
                            </p:stCondLst>
                            <p:childTnLst>
                              <p:par>
                                <p:cTn id="86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63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700"/>
                            </p:stCondLst>
                            <p:childTnLst>
                              <p:par>
                                <p:cTn id="9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1200"/>
                            </p:stCondLst>
                            <p:childTnLst>
                              <p:par>
                                <p:cTn id="9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700"/>
                            </p:stCondLst>
                            <p:childTnLst>
                              <p:par>
                                <p:cTn id="10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2200"/>
                            </p:stCondLst>
                            <p:childTnLst>
                              <p:par>
                                <p:cTn id="1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2700"/>
                            </p:stCondLst>
                            <p:childTnLst>
                              <p:par>
                                <p:cTn id="12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3200"/>
                            </p:stCondLst>
                            <p:childTnLst>
                              <p:par>
                                <p:cTn id="13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490" grpId="0" animBg="1" autoUpdateAnimBg="0"/>
      <p:bldP spid="63496" grpId="0" animBg="1" autoUpdateAnimBg="0"/>
      <p:bldP spid="63500" grpId="0" animBg="1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31" grpId="0"/>
      <p:bldP spid="32" grpId="0" animBg="1"/>
      <p:bldP spid="3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63551" y="3501528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>
                <a:solidFill>
                  <a:srgbClr val="AE002B"/>
                </a:solidFill>
                <a:latin typeface="Kozuka Gothic Pro B" panose="020B0800000000000000" pitchFamily="34" charset="-128"/>
                <a:ea typeface="Kozuka Gothic Pro B" panose="020B0800000000000000" pitchFamily="34" charset="-128"/>
              </a:rPr>
              <a:t>01</a:t>
            </a:r>
            <a:endParaRPr lang="zh-CN" altLang="en-US" sz="6960" dirty="0">
              <a:solidFill>
                <a:srgbClr val="AE002B"/>
              </a:solidFill>
              <a:latin typeface="Kozuka Gothic Pro B" panose="020B0800000000000000" pitchFamily="34" charset="-128"/>
              <a:ea typeface="Kozuka Gothic Pro B" panose="020B0800000000000000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072230" y="3501528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>
                <a:solidFill>
                  <a:schemeClr val="bg1">
                    <a:lumMod val="50000"/>
                  </a:schemeClr>
                </a:solidFill>
                <a:latin typeface="Kozuka Gothic Pro B" panose="020B0800000000000000" pitchFamily="34" charset="-128"/>
                <a:ea typeface="Kozuka Gothic Pro B" panose="020B0800000000000000" pitchFamily="34" charset="-128"/>
              </a:rPr>
              <a:t>02</a:t>
            </a:r>
            <a:endParaRPr lang="zh-CN" altLang="en-US" sz="6960" dirty="0">
              <a:solidFill>
                <a:schemeClr val="bg1">
                  <a:lumMod val="50000"/>
                </a:schemeClr>
              </a:solidFill>
              <a:latin typeface="Kozuka Gothic Pro B" panose="020B0800000000000000" pitchFamily="34" charset="-128"/>
              <a:ea typeface="Kozuka Gothic Pro B" panose="020B0800000000000000" pitchFamily="34" charset="-128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880910" y="3501528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>
                <a:solidFill>
                  <a:srgbClr val="AE002B"/>
                </a:solidFill>
                <a:latin typeface="Kozuka Gothic Pro B" panose="020B0800000000000000" pitchFamily="34" charset="-128"/>
                <a:ea typeface="Kozuka Gothic Pro B" panose="020B0800000000000000" pitchFamily="34" charset="-128"/>
              </a:rPr>
              <a:t>03</a:t>
            </a:r>
            <a:endParaRPr lang="zh-CN" altLang="en-US" sz="6960" dirty="0">
              <a:solidFill>
                <a:srgbClr val="AE002B"/>
              </a:solidFill>
              <a:latin typeface="Kozuka Gothic Pro B" panose="020B0800000000000000" pitchFamily="34" charset="-128"/>
              <a:ea typeface="Kozuka Gothic Pro B" panose="020B0800000000000000" pitchFamily="34" charset="-128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689588" y="3501528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>
                <a:solidFill>
                  <a:schemeClr val="bg1">
                    <a:lumMod val="50000"/>
                  </a:schemeClr>
                </a:solidFill>
                <a:latin typeface="Kozuka Gothic Pro B" panose="020B0800000000000000" pitchFamily="34" charset="-128"/>
                <a:ea typeface="Kozuka Gothic Pro B" panose="020B0800000000000000" pitchFamily="34" charset="-128"/>
              </a:rPr>
              <a:t>04</a:t>
            </a:r>
            <a:endParaRPr lang="zh-CN" altLang="en-US" sz="6960" dirty="0">
              <a:solidFill>
                <a:schemeClr val="bg1">
                  <a:lumMod val="50000"/>
                </a:schemeClr>
              </a:solidFill>
              <a:latin typeface="Kozuka Gothic Pro B" panose="020B0800000000000000" pitchFamily="34" charset="-128"/>
              <a:ea typeface="Kozuka Gothic Pro B" panose="020B0800000000000000" pitchFamily="34" charset="-128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3214141" y="3593366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724008" y="3593366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H="1">
            <a:off x="6182093" y="3593366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9150773" y="3593366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11768124" y="3593366"/>
            <a:ext cx="12424" cy="90689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0"/>
            <a:ext cx="12858750" cy="340055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040728" y="4984477"/>
            <a:ext cx="16768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相关标题文字</a:t>
            </a:r>
            <a:endParaRPr lang="zh-CN" altLang="en-US" dirty="0">
              <a:solidFill>
                <a:srgbClr val="AE002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06713" y="5353809"/>
            <a:ext cx="2744876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rgbClr val="AE00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100" dirty="0">
              <a:solidFill>
                <a:srgbClr val="AE002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968656" y="4984477"/>
            <a:ext cx="16768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相关标题文字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434641" y="5353809"/>
            <a:ext cx="2744876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868874" y="4984477"/>
            <a:ext cx="16768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相关标题文字</a:t>
            </a:r>
            <a:endParaRPr lang="zh-CN" altLang="en-US" dirty="0">
              <a:solidFill>
                <a:srgbClr val="AE002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334859" y="5353809"/>
            <a:ext cx="2744876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rgbClr val="AE00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100" dirty="0">
              <a:solidFill>
                <a:srgbClr val="AE002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9722911" y="4984477"/>
            <a:ext cx="16768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相关标题文字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188896" y="5353809"/>
            <a:ext cx="2744876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84238" y="156473"/>
            <a:ext cx="1483098" cy="871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6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65922" y="955612"/>
            <a:ext cx="2519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rPr>
              <a:t>CONTENTS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2" grpId="0"/>
      <p:bldP spid="23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59"/>
          <p:cNvGrpSpPr/>
          <p:nvPr/>
        </p:nvGrpSpPr>
        <p:grpSpPr>
          <a:xfrm>
            <a:off x="502579" y="1707697"/>
            <a:ext cx="2712263" cy="4331930"/>
            <a:chOff x="357158" y="1214428"/>
            <a:chExt cx="1928826" cy="3080653"/>
          </a:xfrm>
        </p:grpSpPr>
        <p:sp>
          <p:nvSpPr>
            <p:cNvPr id="46" name="Rectangle 1"/>
            <p:cNvSpPr/>
            <p:nvPr/>
          </p:nvSpPr>
          <p:spPr>
            <a:xfrm>
              <a:off x="357158" y="1214428"/>
              <a:ext cx="1926791" cy="1714512"/>
            </a:xfrm>
            <a:prstGeom prst="rect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9" name="Group 57"/>
            <p:cNvGrpSpPr/>
            <p:nvPr/>
          </p:nvGrpSpPr>
          <p:grpSpPr>
            <a:xfrm>
              <a:off x="577737" y="3500444"/>
              <a:ext cx="1708247" cy="794637"/>
              <a:chOff x="577737" y="3500444"/>
              <a:chExt cx="1708247" cy="794637"/>
            </a:xfrm>
          </p:grpSpPr>
          <p:sp>
            <p:nvSpPr>
              <p:cNvPr id="58" name="Rectangle 33"/>
              <p:cNvSpPr/>
              <p:nvPr/>
            </p:nvSpPr>
            <p:spPr>
              <a:xfrm>
                <a:off x="577737" y="3786196"/>
                <a:ext cx="1708247" cy="5088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+mn-lt"/>
                  </a:rPr>
                  <a:t>点击添加相关标题文字，点击添加相关标题文字，点击添加相关标题文字，点击添加相关标题文字。</a:t>
                </a:r>
                <a:endParaRPr lang="en-GB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2" name="Rectangle 34"/>
              <p:cNvSpPr/>
              <p:nvPr/>
            </p:nvSpPr>
            <p:spPr>
              <a:xfrm>
                <a:off x="614353" y="3500444"/>
                <a:ext cx="1280421" cy="2626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</a:rPr>
                  <a:t>请替换文字内容</a:t>
                </a:r>
              </a:p>
            </p:txBody>
          </p:sp>
        </p:grpSp>
        <p:grpSp>
          <p:nvGrpSpPr>
            <p:cNvPr id="50" name="Group 58"/>
            <p:cNvGrpSpPr/>
            <p:nvPr/>
          </p:nvGrpSpPr>
          <p:grpSpPr>
            <a:xfrm>
              <a:off x="785786" y="1214428"/>
              <a:ext cx="1071570" cy="357172"/>
              <a:chOff x="785786" y="1214428"/>
              <a:chExt cx="1071570" cy="357172"/>
            </a:xfrm>
          </p:grpSpPr>
          <p:sp>
            <p:nvSpPr>
              <p:cNvPr id="52" name="Rectangle 42"/>
              <p:cNvSpPr/>
              <p:nvPr/>
            </p:nvSpPr>
            <p:spPr>
              <a:xfrm>
                <a:off x="785786" y="1214428"/>
                <a:ext cx="1071570" cy="357172"/>
              </a:xfrm>
              <a:prstGeom prst="rect">
                <a:avLst/>
              </a:prstGeom>
              <a:solidFill>
                <a:srgbClr val="AE002B"/>
              </a:solidFill>
              <a:ln w="28575">
                <a:solidFill>
                  <a:srgbClr val="F2F2F2"/>
                </a:solidFill>
              </a:ln>
              <a:effectLst>
                <a:outerShdw blurRad="88900" dist="75434" dir="2699985" rotWithShape="0">
                  <a:scrgbClr r="0" g="0" b="0">
                    <a:alpha val="23000"/>
                  </a:sc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6" name="Rectangle 46"/>
              <p:cNvSpPr/>
              <p:nvPr/>
            </p:nvSpPr>
            <p:spPr>
              <a:xfrm>
                <a:off x="936240" y="1285866"/>
                <a:ext cx="815311" cy="2500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685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20.11.202X</a:t>
                </a:r>
                <a:endParaRPr lang="en-US" sz="1685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7" name="Group 60"/>
          <p:cNvGrpSpPr/>
          <p:nvPr/>
        </p:nvGrpSpPr>
        <p:grpSpPr>
          <a:xfrm>
            <a:off x="3550657" y="1707697"/>
            <a:ext cx="2709401" cy="4331930"/>
            <a:chOff x="2524798" y="1214428"/>
            <a:chExt cx="1926791" cy="3080653"/>
          </a:xfrm>
        </p:grpSpPr>
        <p:sp>
          <p:nvSpPr>
            <p:cNvPr id="78" name="Rectangle 2"/>
            <p:cNvSpPr/>
            <p:nvPr/>
          </p:nvSpPr>
          <p:spPr>
            <a:xfrm>
              <a:off x="2524798" y="1214428"/>
              <a:ext cx="1926791" cy="1714512"/>
            </a:xfrm>
            <a:prstGeom prst="rect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" name="Group 56"/>
            <p:cNvGrpSpPr/>
            <p:nvPr/>
          </p:nvGrpSpPr>
          <p:grpSpPr>
            <a:xfrm>
              <a:off x="2779225" y="3500444"/>
              <a:ext cx="1649899" cy="794637"/>
              <a:chOff x="2779225" y="3500444"/>
              <a:chExt cx="1649899" cy="794637"/>
            </a:xfrm>
          </p:grpSpPr>
          <p:sp>
            <p:nvSpPr>
              <p:cNvPr id="84" name="Rectangle 36"/>
              <p:cNvSpPr/>
              <p:nvPr/>
            </p:nvSpPr>
            <p:spPr>
              <a:xfrm>
                <a:off x="2779225" y="3786196"/>
                <a:ext cx="1649899" cy="5088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+mn-lt"/>
                  </a:rPr>
                  <a:t>点击添加相关标题文字，点击添加相关标题文字，点击添加相关标题文字，点击添加相关标题文字。</a:t>
                </a:r>
                <a:endParaRPr lang="en-GB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5" name="Rectangle 37"/>
              <p:cNvSpPr/>
              <p:nvPr/>
            </p:nvSpPr>
            <p:spPr>
              <a:xfrm>
                <a:off x="2779225" y="3500444"/>
                <a:ext cx="1280421" cy="2626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</a:rPr>
                  <a:t>请替换文字内容</a:t>
                </a:r>
              </a:p>
            </p:txBody>
          </p:sp>
        </p:grpSp>
        <p:grpSp>
          <p:nvGrpSpPr>
            <p:cNvPr id="81" name="Group 59"/>
            <p:cNvGrpSpPr/>
            <p:nvPr/>
          </p:nvGrpSpPr>
          <p:grpSpPr>
            <a:xfrm>
              <a:off x="2928926" y="1214428"/>
              <a:ext cx="1071570" cy="357172"/>
              <a:chOff x="2928926" y="1214428"/>
              <a:chExt cx="1071570" cy="357172"/>
            </a:xfrm>
          </p:grpSpPr>
          <p:sp>
            <p:nvSpPr>
              <p:cNvPr id="82" name="Rectangle 43"/>
              <p:cNvSpPr/>
              <p:nvPr/>
            </p:nvSpPr>
            <p:spPr>
              <a:xfrm>
                <a:off x="2928926" y="1214428"/>
                <a:ext cx="1071570" cy="357172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28575">
                <a:solidFill>
                  <a:srgbClr val="F2F2F2"/>
                </a:solidFill>
              </a:ln>
              <a:effectLst>
                <a:outerShdw blurRad="88900" dist="75434" dir="2699985" rotWithShape="0">
                  <a:scrgbClr r="0" g="0" b="0">
                    <a:alpha val="23000"/>
                  </a:sc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83" name="Rectangle 47"/>
              <p:cNvSpPr/>
              <p:nvPr/>
            </p:nvSpPr>
            <p:spPr>
              <a:xfrm>
                <a:off x="3079380" y="1285866"/>
                <a:ext cx="815311" cy="2500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685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22.11.202X</a:t>
                </a:r>
                <a:endParaRPr lang="en-US" sz="1685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91" name="Group 61"/>
          <p:cNvGrpSpPr/>
          <p:nvPr/>
        </p:nvGrpSpPr>
        <p:grpSpPr>
          <a:xfrm>
            <a:off x="6598733" y="1707697"/>
            <a:ext cx="2709401" cy="4331930"/>
            <a:chOff x="4692438" y="1214428"/>
            <a:chExt cx="1926791" cy="3080653"/>
          </a:xfrm>
        </p:grpSpPr>
        <p:sp>
          <p:nvSpPr>
            <p:cNvPr id="92" name="Rectangle 3"/>
            <p:cNvSpPr/>
            <p:nvPr/>
          </p:nvSpPr>
          <p:spPr>
            <a:xfrm>
              <a:off x="4692438" y="1214428"/>
              <a:ext cx="1926791" cy="1714512"/>
            </a:xfrm>
            <a:prstGeom prst="rect">
              <a:avLst/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4" name="Group 55"/>
            <p:cNvGrpSpPr/>
            <p:nvPr/>
          </p:nvGrpSpPr>
          <p:grpSpPr>
            <a:xfrm>
              <a:off x="4714876" y="3500444"/>
              <a:ext cx="1751838" cy="794637"/>
              <a:chOff x="4714876" y="3500444"/>
              <a:chExt cx="1751838" cy="794637"/>
            </a:xfrm>
          </p:grpSpPr>
          <p:sp>
            <p:nvSpPr>
              <p:cNvPr id="98" name="Rectangle 38"/>
              <p:cNvSpPr/>
              <p:nvPr/>
            </p:nvSpPr>
            <p:spPr>
              <a:xfrm>
                <a:off x="4714876" y="3786196"/>
                <a:ext cx="1751838" cy="5088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+mn-lt"/>
                  </a:rPr>
                  <a:t>点击添加相关标题文字，点击添加相关标题文字，点击添加相关标题文字，点击添加相关标题文字。</a:t>
                </a:r>
                <a:endParaRPr lang="en-GB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9" name="Rectangle 39"/>
              <p:cNvSpPr/>
              <p:nvPr/>
            </p:nvSpPr>
            <p:spPr>
              <a:xfrm>
                <a:off x="4714876" y="3500444"/>
                <a:ext cx="1280421" cy="2626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</a:rPr>
                  <a:t>请替换文字内容</a:t>
                </a:r>
              </a:p>
            </p:txBody>
          </p:sp>
        </p:grpSp>
        <p:grpSp>
          <p:nvGrpSpPr>
            <p:cNvPr id="95" name="Group 60"/>
            <p:cNvGrpSpPr/>
            <p:nvPr/>
          </p:nvGrpSpPr>
          <p:grpSpPr>
            <a:xfrm>
              <a:off x="5143504" y="1214428"/>
              <a:ext cx="1071570" cy="357172"/>
              <a:chOff x="5143504" y="1214428"/>
              <a:chExt cx="1071570" cy="357172"/>
            </a:xfrm>
          </p:grpSpPr>
          <p:sp>
            <p:nvSpPr>
              <p:cNvPr id="96" name="Rectangle 44"/>
              <p:cNvSpPr/>
              <p:nvPr/>
            </p:nvSpPr>
            <p:spPr>
              <a:xfrm>
                <a:off x="5143504" y="1214428"/>
                <a:ext cx="1071570" cy="357172"/>
              </a:xfrm>
              <a:prstGeom prst="rect">
                <a:avLst/>
              </a:prstGeom>
              <a:solidFill>
                <a:srgbClr val="AE002B"/>
              </a:solidFill>
              <a:ln w="28575">
                <a:solidFill>
                  <a:srgbClr val="F2F2F2"/>
                </a:solidFill>
              </a:ln>
              <a:effectLst>
                <a:outerShdw blurRad="88900" dist="75434" dir="2699985" rotWithShape="0">
                  <a:scrgbClr r="0" g="0" b="0">
                    <a:alpha val="23000"/>
                  </a:sc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97" name="Rectangle 48"/>
              <p:cNvSpPr/>
              <p:nvPr/>
            </p:nvSpPr>
            <p:spPr>
              <a:xfrm>
                <a:off x="5293959" y="1285866"/>
                <a:ext cx="815311" cy="2500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685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23.11.202X</a:t>
                </a:r>
                <a:endParaRPr lang="en-US" sz="1685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105" name="Group 63"/>
          <p:cNvGrpSpPr/>
          <p:nvPr/>
        </p:nvGrpSpPr>
        <p:grpSpPr>
          <a:xfrm>
            <a:off x="9646768" y="1707697"/>
            <a:ext cx="2709401" cy="4331930"/>
            <a:chOff x="6860051" y="1214428"/>
            <a:chExt cx="1926791" cy="3080653"/>
          </a:xfrm>
        </p:grpSpPr>
        <p:sp>
          <p:nvSpPr>
            <p:cNvPr id="106" name="Rectangle 4"/>
            <p:cNvSpPr/>
            <p:nvPr/>
          </p:nvSpPr>
          <p:spPr>
            <a:xfrm>
              <a:off x="6860051" y="1214428"/>
              <a:ext cx="1926791" cy="1714512"/>
            </a:xfrm>
            <a:prstGeom prst="rect">
              <a:avLst/>
            </a:prstGeom>
            <a:blipFill dpi="0"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8" name="Group 54"/>
            <p:cNvGrpSpPr/>
            <p:nvPr/>
          </p:nvGrpSpPr>
          <p:grpSpPr>
            <a:xfrm>
              <a:off x="7000892" y="3500444"/>
              <a:ext cx="1785950" cy="794637"/>
              <a:chOff x="7000892" y="3500444"/>
              <a:chExt cx="1785950" cy="794637"/>
            </a:xfrm>
          </p:grpSpPr>
          <p:sp>
            <p:nvSpPr>
              <p:cNvPr id="112" name="Rectangle 40"/>
              <p:cNvSpPr/>
              <p:nvPr/>
            </p:nvSpPr>
            <p:spPr>
              <a:xfrm>
                <a:off x="7000892" y="3786196"/>
                <a:ext cx="1785950" cy="5088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+mn-lt"/>
                  </a:rPr>
                  <a:t>点击添加相关标题文字，点击添加相关标题文字，点击添加相关标题文字，点击添加相关标题文字。</a:t>
                </a:r>
                <a:endParaRPr lang="en-GB" altLang="zh-CN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13" name="Rectangle 41"/>
              <p:cNvSpPr/>
              <p:nvPr/>
            </p:nvSpPr>
            <p:spPr>
              <a:xfrm>
                <a:off x="7000892" y="3500444"/>
                <a:ext cx="1280421" cy="2626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微软雅黑" panose="020B0503020204020204" pitchFamily="34" charset="-122"/>
                  </a:rPr>
                  <a:t>请替换文字内容</a:t>
                </a:r>
              </a:p>
            </p:txBody>
          </p:sp>
        </p:grpSp>
        <p:grpSp>
          <p:nvGrpSpPr>
            <p:cNvPr id="109" name="Group 61"/>
            <p:cNvGrpSpPr/>
            <p:nvPr/>
          </p:nvGrpSpPr>
          <p:grpSpPr>
            <a:xfrm>
              <a:off x="7286644" y="1214428"/>
              <a:ext cx="1071570" cy="357172"/>
              <a:chOff x="7286644" y="1214428"/>
              <a:chExt cx="1071570" cy="357172"/>
            </a:xfrm>
          </p:grpSpPr>
          <p:sp>
            <p:nvSpPr>
              <p:cNvPr id="110" name="Rectangle 45"/>
              <p:cNvSpPr/>
              <p:nvPr/>
            </p:nvSpPr>
            <p:spPr>
              <a:xfrm>
                <a:off x="7286644" y="1214428"/>
                <a:ext cx="1071570" cy="357172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28575">
                <a:solidFill>
                  <a:srgbClr val="F2F2F2"/>
                </a:solidFill>
              </a:ln>
              <a:effectLst>
                <a:outerShdw blurRad="88900" dist="75434" dir="2699985" rotWithShape="0">
                  <a:scrgbClr r="0" g="0" b="0">
                    <a:alpha val="23000"/>
                  </a:sc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111" name="Rectangle 49"/>
              <p:cNvSpPr/>
              <p:nvPr/>
            </p:nvSpPr>
            <p:spPr>
              <a:xfrm>
                <a:off x="7437098" y="1285866"/>
                <a:ext cx="815311" cy="2500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685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24.11.202X</a:t>
                </a:r>
                <a:endParaRPr lang="en-US" sz="1685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34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5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36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 animBg="1"/>
      <p:bldP spid="3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5549224" y="2955009"/>
            <a:ext cx="3184408" cy="676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795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相关标题文字</a:t>
            </a:r>
            <a:endParaRPr lang="zh-CN" altLang="en-US" sz="3795" dirty="0">
              <a:solidFill>
                <a:srgbClr val="AE002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549223" y="3604810"/>
            <a:ext cx="5416656" cy="889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AE00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200" dirty="0">
              <a:solidFill>
                <a:srgbClr val="AE002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reeform 15"/>
          <p:cNvSpPr/>
          <p:nvPr/>
        </p:nvSpPr>
        <p:spPr bwMode="auto">
          <a:xfrm>
            <a:off x="2962300" y="2645386"/>
            <a:ext cx="2109350" cy="2109348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solidFill>
              <a:schemeClr val="bg1"/>
            </a:solidFill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88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119050" y="2915230"/>
            <a:ext cx="1795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rgbClr val="AE002B"/>
                </a:solidFill>
                <a:latin typeface="Impact" panose="020B0806030902050204" pitchFamily="34" charset="0"/>
              </a:rPr>
              <a:t>04</a:t>
            </a:r>
            <a:endParaRPr lang="zh-CN" altLang="en-US" sz="96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10" grpId="0" animBg="1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5"/>
          <p:cNvSpPr/>
          <p:nvPr/>
        </p:nvSpPr>
        <p:spPr>
          <a:xfrm>
            <a:off x="353" y="4401265"/>
            <a:ext cx="12858044" cy="283138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5" tIns="48218" rIns="96435" bIns="48218" rtlCol="0" anchor="ctr"/>
          <a:lstStyle/>
          <a:p>
            <a:pPr algn="ctr"/>
            <a:endParaRPr lang="en-US"/>
          </a:p>
        </p:txBody>
      </p:sp>
      <p:pic>
        <p:nvPicPr>
          <p:cNvPr id="47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38596" y="2513360"/>
            <a:ext cx="3877834" cy="3233517"/>
          </a:xfrm>
          <a:prstGeom prst="rect">
            <a:avLst/>
          </a:prstGeom>
        </p:spPr>
      </p:pic>
      <p:graphicFrame>
        <p:nvGraphicFramePr>
          <p:cNvPr id="50" name="Chart 41"/>
          <p:cNvGraphicFramePr/>
          <p:nvPr/>
        </p:nvGraphicFramePr>
        <p:xfrm>
          <a:off x="7507001" y="4664779"/>
          <a:ext cx="4226317" cy="18446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矩形 2"/>
          <p:cNvSpPr/>
          <p:nvPr/>
        </p:nvSpPr>
        <p:spPr>
          <a:xfrm>
            <a:off x="1683750" y="2668195"/>
            <a:ext cx="3594178" cy="2024889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8" name="Pictur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133421" y="4048042"/>
            <a:ext cx="3089387" cy="1777328"/>
          </a:xfrm>
          <a:prstGeom prst="rect">
            <a:avLst/>
          </a:prstGeom>
        </p:spPr>
      </p:pic>
      <p:sp>
        <p:nvSpPr>
          <p:cNvPr id="51" name="矩形 50"/>
          <p:cNvSpPr/>
          <p:nvPr/>
        </p:nvSpPr>
        <p:spPr>
          <a:xfrm>
            <a:off x="4492122" y="4145855"/>
            <a:ext cx="2328881" cy="1482189"/>
          </a:xfrm>
          <a:prstGeom prst="rect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348"/>
          <p:cNvSpPr txBox="1"/>
          <p:nvPr/>
        </p:nvSpPr>
        <p:spPr>
          <a:xfrm>
            <a:off x="6918008" y="2452482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3" name="TextBox 349"/>
          <p:cNvSpPr txBox="1"/>
          <p:nvPr/>
        </p:nvSpPr>
        <p:spPr>
          <a:xfrm>
            <a:off x="6918009" y="2783651"/>
            <a:ext cx="4895198" cy="1106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点击添加相关标题文字，点击添加相关标题文字，点击添加相关标题文字，点击添加相关标题文字。点击添加相关标题文字，点击添加相关标题文字，点击添加相关标题文字，点击添加相关标题文字。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1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14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Graphic spid="50" grpId="0">
        <p:bldAsOne/>
      </p:bldGraphic>
      <p:bldP spid="3" grpId="0" animBg="1"/>
      <p:bldP spid="51" grpId="0" animBg="1"/>
      <p:bldP spid="12" grpId="0"/>
      <p:bldP spid="13" grpId="0"/>
      <p:bldP spid="10" grpId="0"/>
      <p:bldP spid="11" grpId="0" animBg="1"/>
      <p:bldP spid="1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MH_Other_1"/>
          <p:cNvSpPr>
            <a:spLocks noChangeArrowheads="1"/>
          </p:cNvSpPr>
          <p:nvPr/>
        </p:nvSpPr>
        <p:spPr bwMode="auto">
          <a:xfrm>
            <a:off x="2977748" y="2618684"/>
            <a:ext cx="2541473" cy="2543147"/>
          </a:xfrm>
          <a:prstGeom prst="ellipse">
            <a:avLst/>
          </a:prstGeom>
          <a:noFill/>
          <a:ln w="9525">
            <a:solidFill>
              <a:schemeClr val="tx1">
                <a:lumMod val="65000"/>
                <a:lumOff val="35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096" tIns="49557" rIns="95096" bIns="49557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endParaRPr lang="en-US" altLang="zh-CN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771" name="MH_Title_1"/>
          <p:cNvSpPr>
            <a:spLocks noChangeArrowheads="1"/>
          </p:cNvSpPr>
          <p:nvPr/>
        </p:nvSpPr>
        <p:spPr bwMode="auto">
          <a:xfrm>
            <a:off x="4926545" y="3405570"/>
            <a:ext cx="1089921" cy="1088246"/>
          </a:xfrm>
          <a:prstGeom prst="ellipse">
            <a:avLst/>
          </a:prstGeom>
          <a:solidFill>
            <a:srgbClr val="AE002B"/>
          </a:solidFill>
          <a:ln w="381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r>
              <a:rPr lang="en-US" altLang="zh-CN" dirty="0">
                <a:solidFill>
                  <a:srgbClr val="FFFFFF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TITLE</a:t>
            </a:r>
            <a:endParaRPr lang="zh-CN" altLang="en-US" dirty="0">
              <a:solidFill>
                <a:srgbClr val="FFFFFF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772" name="MH_SubTitle_3"/>
          <p:cNvSpPr>
            <a:spLocks noChangeArrowheads="1"/>
          </p:cNvSpPr>
          <p:nvPr/>
        </p:nvSpPr>
        <p:spPr bwMode="auto">
          <a:xfrm>
            <a:off x="2637881" y="3593920"/>
            <a:ext cx="711545" cy="711546"/>
          </a:xfrm>
          <a:prstGeom prst="ellipse">
            <a:avLst/>
          </a:prstGeom>
          <a:solidFill>
            <a:srgbClr val="AE002B"/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r>
              <a:rPr lang="en-US" altLang="zh-CN" sz="1400" dirty="0">
                <a:solidFill>
                  <a:srgbClr val="FFFFFF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TITLE</a:t>
            </a:r>
            <a:endParaRPr lang="zh-CN" altLang="en-US" sz="1400" dirty="0">
              <a:solidFill>
                <a:srgbClr val="FFFFFF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773" name="MH_SubTitle_1"/>
          <p:cNvSpPr>
            <a:spLocks noChangeArrowheads="1"/>
          </p:cNvSpPr>
          <p:nvPr/>
        </p:nvSpPr>
        <p:spPr bwMode="auto">
          <a:xfrm>
            <a:off x="3893549" y="2263749"/>
            <a:ext cx="709871" cy="711545"/>
          </a:xfrm>
          <a:prstGeom prst="ellipse">
            <a:avLst/>
          </a:prstGeom>
          <a:solidFill>
            <a:schemeClr val="bg1">
              <a:lumMod val="50000"/>
            </a:schemeClr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r>
              <a:rPr lang="en-US" altLang="zh-CN" sz="1400" dirty="0">
                <a:solidFill>
                  <a:srgbClr val="FFFFFF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TITLE</a:t>
            </a:r>
            <a:endParaRPr lang="zh-CN" altLang="en-US" sz="1400" dirty="0">
              <a:solidFill>
                <a:srgbClr val="FFFFFF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774" name="MH_SubTitle_5"/>
          <p:cNvSpPr>
            <a:spLocks noChangeArrowheads="1"/>
          </p:cNvSpPr>
          <p:nvPr/>
        </p:nvSpPr>
        <p:spPr bwMode="auto">
          <a:xfrm>
            <a:off x="3783050" y="4696396"/>
            <a:ext cx="711545" cy="711546"/>
          </a:xfrm>
          <a:prstGeom prst="ellipse">
            <a:avLst/>
          </a:prstGeom>
          <a:solidFill>
            <a:schemeClr val="bg1">
              <a:lumMod val="50000"/>
            </a:schemeClr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r>
              <a:rPr lang="en-US" altLang="zh-CN" sz="1400" dirty="0">
                <a:solidFill>
                  <a:srgbClr val="FFFFFF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TITLE</a:t>
            </a:r>
            <a:endParaRPr lang="zh-CN" altLang="en-US" sz="1400" dirty="0">
              <a:solidFill>
                <a:srgbClr val="FFFFFF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775" name="MH_Other_2"/>
          <p:cNvSpPr>
            <a:spLocks noChangeArrowheads="1"/>
          </p:cNvSpPr>
          <p:nvPr/>
        </p:nvSpPr>
        <p:spPr bwMode="auto">
          <a:xfrm flipH="1">
            <a:off x="7226930" y="2618684"/>
            <a:ext cx="2543148" cy="2543147"/>
          </a:xfrm>
          <a:prstGeom prst="ellipse">
            <a:avLst/>
          </a:prstGeom>
          <a:noFill/>
          <a:ln w="9525">
            <a:solidFill>
              <a:schemeClr val="tx1">
                <a:lumMod val="65000"/>
                <a:lumOff val="35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096" tIns="49557" rIns="95096" bIns="49557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endParaRPr lang="en-US" altLang="zh-CN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776" name="MH_Title_2"/>
          <p:cNvSpPr>
            <a:spLocks noChangeArrowheads="1"/>
          </p:cNvSpPr>
          <p:nvPr/>
        </p:nvSpPr>
        <p:spPr bwMode="auto">
          <a:xfrm flipH="1">
            <a:off x="6731359" y="3405570"/>
            <a:ext cx="1088246" cy="1088246"/>
          </a:xfrm>
          <a:prstGeom prst="ellipse">
            <a:avLst/>
          </a:prstGeom>
          <a:solidFill>
            <a:srgbClr val="AE002B"/>
          </a:solidFill>
          <a:ln w="381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r>
              <a:rPr lang="en-US" altLang="zh-CN" dirty="0">
                <a:solidFill>
                  <a:srgbClr val="FFFFFF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TITLE</a:t>
            </a:r>
            <a:endParaRPr lang="zh-CN" altLang="en-US" dirty="0">
              <a:solidFill>
                <a:srgbClr val="FFFFFF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777" name="MH_SubTitle_4"/>
          <p:cNvSpPr>
            <a:spLocks noChangeArrowheads="1"/>
          </p:cNvSpPr>
          <p:nvPr/>
        </p:nvSpPr>
        <p:spPr bwMode="auto">
          <a:xfrm flipH="1">
            <a:off x="9398399" y="3593920"/>
            <a:ext cx="709871" cy="711546"/>
          </a:xfrm>
          <a:prstGeom prst="ellipse">
            <a:avLst/>
          </a:prstGeom>
          <a:solidFill>
            <a:srgbClr val="AE002B"/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r>
              <a:rPr lang="en-US" altLang="zh-CN" sz="1400" dirty="0">
                <a:solidFill>
                  <a:srgbClr val="FFFFFF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TITLE</a:t>
            </a:r>
            <a:endParaRPr lang="zh-CN" altLang="en-US" sz="1400" dirty="0">
              <a:solidFill>
                <a:srgbClr val="FFFFFF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778" name="MH_SubTitle_2"/>
          <p:cNvSpPr>
            <a:spLocks noChangeArrowheads="1"/>
          </p:cNvSpPr>
          <p:nvPr/>
        </p:nvSpPr>
        <p:spPr bwMode="auto">
          <a:xfrm flipH="1">
            <a:off x="8142731" y="2263749"/>
            <a:ext cx="711545" cy="711545"/>
          </a:xfrm>
          <a:prstGeom prst="ellipse">
            <a:avLst/>
          </a:prstGeom>
          <a:solidFill>
            <a:schemeClr val="bg1">
              <a:lumMod val="50000"/>
            </a:schemeClr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r>
              <a:rPr lang="en-US" altLang="zh-CN" sz="1400" dirty="0">
                <a:solidFill>
                  <a:srgbClr val="FFFFFF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TITLE</a:t>
            </a:r>
            <a:endParaRPr lang="zh-CN" altLang="en-US" sz="1400" dirty="0">
              <a:solidFill>
                <a:srgbClr val="FFFFFF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779" name="MH_SubTitle_6"/>
          <p:cNvSpPr>
            <a:spLocks noChangeArrowheads="1"/>
          </p:cNvSpPr>
          <p:nvPr/>
        </p:nvSpPr>
        <p:spPr bwMode="auto">
          <a:xfrm flipH="1">
            <a:off x="8253230" y="4696396"/>
            <a:ext cx="709871" cy="711546"/>
          </a:xfrm>
          <a:prstGeom prst="ellipse">
            <a:avLst/>
          </a:prstGeom>
          <a:solidFill>
            <a:schemeClr val="bg1">
              <a:lumMod val="50000"/>
            </a:schemeClr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r>
              <a:rPr lang="en-US" altLang="zh-CN" sz="1400" dirty="0">
                <a:solidFill>
                  <a:srgbClr val="FFFFFF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TITLE</a:t>
            </a:r>
            <a:endParaRPr lang="zh-CN" altLang="en-US" sz="1400" dirty="0">
              <a:solidFill>
                <a:srgbClr val="FFFFFF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782" name="MH_Other_3"/>
          <p:cNvSpPr/>
          <p:nvPr/>
        </p:nvSpPr>
        <p:spPr bwMode="auto">
          <a:xfrm rot="-2644669">
            <a:off x="5212838" y="2998733"/>
            <a:ext cx="2338891" cy="2338892"/>
          </a:xfrm>
          <a:custGeom>
            <a:avLst/>
            <a:gdLst>
              <a:gd name="T0" fmla="*/ 1108868 w 2217737"/>
              <a:gd name="T1" fmla="*/ 0 h 2217738"/>
              <a:gd name="T2" fmla="*/ 2217737 w 2217737"/>
              <a:gd name="T3" fmla="*/ 1108869 h 2217738"/>
              <a:gd name="T4" fmla="*/ 1108869 w 2217737"/>
              <a:gd name="T5" fmla="*/ 1108869 h 2217738"/>
              <a:gd name="T6" fmla="*/ 1108868 w 2217737"/>
              <a:gd name="T7" fmla="*/ 0 h 2217738"/>
              <a:gd name="T8" fmla="*/ 1108868 w 2217737"/>
              <a:gd name="T9" fmla="*/ 0 h 2217738"/>
              <a:gd name="T10" fmla="*/ 2217737 w 2217737"/>
              <a:gd name="T11" fmla="*/ 1108869 h 221773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217737" h="2217738" stroke="0">
                <a:moveTo>
                  <a:pt x="1108868" y="0"/>
                </a:moveTo>
                <a:cubicBezTo>
                  <a:pt x="1721279" y="0"/>
                  <a:pt x="2217737" y="496458"/>
                  <a:pt x="2217737" y="1108869"/>
                </a:cubicBezTo>
                <a:lnTo>
                  <a:pt x="1108869" y="1108869"/>
                </a:lnTo>
                <a:cubicBezTo>
                  <a:pt x="1108869" y="739246"/>
                  <a:pt x="1108868" y="369623"/>
                  <a:pt x="1108868" y="0"/>
                </a:cubicBezTo>
                <a:close/>
              </a:path>
              <a:path w="2217737" h="2217738" fill="none">
                <a:moveTo>
                  <a:pt x="1108868" y="0"/>
                </a:moveTo>
                <a:cubicBezTo>
                  <a:pt x="1721279" y="0"/>
                  <a:pt x="2217737" y="496458"/>
                  <a:pt x="2217737" y="1108869"/>
                </a:cubicBezTo>
              </a:path>
            </a:pathLst>
          </a:cu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2783" name="MH_Other_4"/>
          <p:cNvSpPr/>
          <p:nvPr/>
        </p:nvSpPr>
        <p:spPr bwMode="auto">
          <a:xfrm rot="-2644669" flipH="1" flipV="1">
            <a:off x="5196096" y="2560086"/>
            <a:ext cx="2340566" cy="2338892"/>
          </a:xfrm>
          <a:custGeom>
            <a:avLst/>
            <a:gdLst>
              <a:gd name="T0" fmla="*/ 1109662 w 2219325"/>
              <a:gd name="T1" fmla="*/ 0 h 2217738"/>
              <a:gd name="T2" fmla="*/ 2219325 w 2219325"/>
              <a:gd name="T3" fmla="*/ 1108869 h 2217738"/>
              <a:gd name="T4" fmla="*/ 1109663 w 2219325"/>
              <a:gd name="T5" fmla="*/ 1108869 h 2217738"/>
              <a:gd name="T6" fmla="*/ 1109662 w 2219325"/>
              <a:gd name="T7" fmla="*/ 0 h 2217738"/>
              <a:gd name="T8" fmla="*/ 1109662 w 2219325"/>
              <a:gd name="T9" fmla="*/ 0 h 2217738"/>
              <a:gd name="T10" fmla="*/ 2219325 w 2219325"/>
              <a:gd name="T11" fmla="*/ 1108869 h 221773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219325" h="2217738" stroke="0">
                <a:moveTo>
                  <a:pt x="1109662" y="0"/>
                </a:moveTo>
                <a:cubicBezTo>
                  <a:pt x="1722512" y="0"/>
                  <a:pt x="2219325" y="496458"/>
                  <a:pt x="2219325" y="1108869"/>
                </a:cubicBezTo>
                <a:lnTo>
                  <a:pt x="1109663" y="1108869"/>
                </a:lnTo>
                <a:cubicBezTo>
                  <a:pt x="1109663" y="739246"/>
                  <a:pt x="1109662" y="369623"/>
                  <a:pt x="1109662" y="0"/>
                </a:cubicBezTo>
                <a:close/>
              </a:path>
              <a:path w="2219325" h="2217738" fill="none">
                <a:moveTo>
                  <a:pt x="1109662" y="0"/>
                </a:moveTo>
                <a:cubicBezTo>
                  <a:pt x="1722512" y="0"/>
                  <a:pt x="2219325" y="496458"/>
                  <a:pt x="2219325" y="1108869"/>
                </a:cubicBezTo>
              </a:path>
            </a:pathLst>
          </a:cu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6" name="TextBox 23"/>
          <p:cNvSpPr txBox="1"/>
          <p:nvPr/>
        </p:nvSpPr>
        <p:spPr>
          <a:xfrm>
            <a:off x="4708671" y="5432861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TextBox 24"/>
          <p:cNvSpPr txBox="1"/>
          <p:nvPr/>
        </p:nvSpPr>
        <p:spPr>
          <a:xfrm>
            <a:off x="4708670" y="5159613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8" name="TextBox 23"/>
          <p:cNvSpPr txBox="1"/>
          <p:nvPr/>
        </p:nvSpPr>
        <p:spPr>
          <a:xfrm>
            <a:off x="9062956" y="5432861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TextBox 24"/>
          <p:cNvSpPr txBox="1"/>
          <p:nvPr/>
        </p:nvSpPr>
        <p:spPr>
          <a:xfrm>
            <a:off x="9062955" y="5159613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20" name="TextBox 23"/>
          <p:cNvSpPr txBox="1"/>
          <p:nvPr/>
        </p:nvSpPr>
        <p:spPr>
          <a:xfrm>
            <a:off x="1501014" y="1818803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1" name="TextBox 24"/>
          <p:cNvSpPr txBox="1"/>
          <p:nvPr/>
        </p:nvSpPr>
        <p:spPr>
          <a:xfrm>
            <a:off x="1501013" y="1545555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22" name="TextBox 23"/>
          <p:cNvSpPr txBox="1"/>
          <p:nvPr/>
        </p:nvSpPr>
        <p:spPr>
          <a:xfrm>
            <a:off x="5855299" y="1818803"/>
            <a:ext cx="23602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3" name="TextBox 24"/>
          <p:cNvSpPr txBox="1"/>
          <p:nvPr/>
        </p:nvSpPr>
        <p:spPr>
          <a:xfrm>
            <a:off x="5855298" y="1545555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24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25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6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27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27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27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2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27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27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0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2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32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500"/>
                            </p:stCondLst>
                            <p:childTnLst>
                              <p:par>
                                <p:cTn id="9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000"/>
                            </p:stCondLst>
                            <p:childTnLst>
                              <p:par>
                                <p:cTn id="10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500"/>
                            </p:stCondLst>
                            <p:childTnLst>
                              <p:par>
                                <p:cTn id="11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0" grpId="0" animBg="1"/>
      <p:bldP spid="32771" grpId="0" animBg="1"/>
      <p:bldP spid="32772" grpId="0" animBg="1"/>
      <p:bldP spid="32773" grpId="0" animBg="1"/>
      <p:bldP spid="32774" grpId="0" animBg="1"/>
      <p:bldP spid="32775" grpId="0" animBg="1"/>
      <p:bldP spid="32776" grpId="0" animBg="1"/>
      <p:bldP spid="32777" grpId="0" animBg="1"/>
      <p:bldP spid="32778" grpId="0" animBg="1"/>
      <p:bldP spid="32779" grpId="0" animBg="1"/>
      <p:bldP spid="32782" grpId="0" animBg="1"/>
      <p:bldP spid="32783" grpId="0" animBg="1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 animBg="1"/>
      <p:bldP spid="2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31"/>
          <p:cNvGrpSpPr/>
          <p:nvPr/>
        </p:nvGrpSpPr>
        <p:grpSpPr bwMode="auto">
          <a:xfrm>
            <a:off x="8493695" y="3616325"/>
            <a:ext cx="418556" cy="418556"/>
            <a:chOff x="0" y="0"/>
            <a:chExt cx="812800" cy="812800"/>
          </a:xfrm>
        </p:grpSpPr>
        <p:sp>
          <p:nvSpPr>
            <p:cNvPr id="10284" name="椭圆 32"/>
            <p:cNvSpPr>
              <a:spLocks noChangeArrowheads="1"/>
            </p:cNvSpPr>
            <p:nvPr/>
          </p:nvSpPr>
          <p:spPr bwMode="auto">
            <a:xfrm>
              <a:off x="0" y="0"/>
              <a:ext cx="812800" cy="812800"/>
            </a:xfrm>
            <a:prstGeom prst="ellipse">
              <a:avLst/>
            </a:prstGeom>
            <a:solidFill>
              <a:srgbClr val="AE00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srgbClr val="FFFFF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285" name="任意多边形 33"/>
            <p:cNvSpPr/>
            <p:nvPr/>
          </p:nvSpPr>
          <p:spPr bwMode="auto">
            <a:xfrm rot="5400000">
              <a:off x="120456" y="120456"/>
              <a:ext cx="571888" cy="571888"/>
            </a:xfrm>
            <a:custGeom>
              <a:avLst/>
              <a:gdLst>
                <a:gd name="T0" fmla="*/ 0 w 692642"/>
                <a:gd name="T1" fmla="*/ 194932 h 692642"/>
                <a:gd name="T2" fmla="*/ 38476 w 692642"/>
                <a:gd name="T3" fmla="*/ 156456 h 692642"/>
                <a:gd name="T4" fmla="*/ 156457 w 692642"/>
                <a:gd name="T5" fmla="*/ 156456 h 692642"/>
                <a:gd name="T6" fmla="*/ 156457 w 692642"/>
                <a:gd name="T7" fmla="*/ 38476 h 692642"/>
                <a:gd name="T8" fmla="*/ 194933 w 692642"/>
                <a:gd name="T9" fmla="*/ 0 h 692642"/>
                <a:gd name="T10" fmla="*/ 233409 w 692642"/>
                <a:gd name="T11" fmla="*/ 38476 h 692642"/>
                <a:gd name="T12" fmla="*/ 233409 w 692642"/>
                <a:gd name="T13" fmla="*/ 156457 h 692642"/>
                <a:gd name="T14" fmla="*/ 351390 w 692642"/>
                <a:gd name="T15" fmla="*/ 156457 h 692642"/>
                <a:gd name="T16" fmla="*/ 389866 w 692642"/>
                <a:gd name="T17" fmla="*/ 194933 h 692642"/>
                <a:gd name="T18" fmla="*/ 389865 w 692642"/>
                <a:gd name="T19" fmla="*/ 194932 h 692642"/>
                <a:gd name="T20" fmla="*/ 351389 w 692642"/>
                <a:gd name="T21" fmla="*/ 233409 h 692642"/>
                <a:gd name="T22" fmla="*/ 233409 w 692642"/>
                <a:gd name="T23" fmla="*/ 233409 h 692642"/>
                <a:gd name="T24" fmla="*/ 233409 w 692642"/>
                <a:gd name="T25" fmla="*/ 351390 h 692642"/>
                <a:gd name="T26" fmla="*/ 194932 w 692642"/>
                <a:gd name="T27" fmla="*/ 389866 h 692642"/>
                <a:gd name="T28" fmla="*/ 194933 w 692642"/>
                <a:gd name="T29" fmla="*/ 389865 h 692642"/>
                <a:gd name="T30" fmla="*/ 156457 w 692642"/>
                <a:gd name="T31" fmla="*/ 351389 h 692642"/>
                <a:gd name="T32" fmla="*/ 156457 w 692642"/>
                <a:gd name="T33" fmla="*/ 233409 h 692642"/>
                <a:gd name="T34" fmla="*/ 38476 w 692642"/>
                <a:gd name="T35" fmla="*/ 233409 h 692642"/>
                <a:gd name="T36" fmla="*/ 0 w 692642"/>
                <a:gd name="T37" fmla="*/ 194932 h 69264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92642"/>
                <a:gd name="T58" fmla="*/ 0 h 692642"/>
                <a:gd name="T59" fmla="*/ 692642 w 692642"/>
                <a:gd name="T60" fmla="*/ 692642 h 69264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92642" h="692642">
                  <a:moveTo>
                    <a:pt x="0" y="346320"/>
                  </a:moveTo>
                  <a:cubicBezTo>
                    <a:pt x="0" y="308567"/>
                    <a:pt x="30604" y="277963"/>
                    <a:pt x="68357" y="277963"/>
                  </a:cubicBezTo>
                  <a:lnTo>
                    <a:pt x="277964" y="277963"/>
                  </a:lnTo>
                  <a:lnTo>
                    <a:pt x="277964" y="68357"/>
                  </a:lnTo>
                  <a:cubicBezTo>
                    <a:pt x="277964" y="30604"/>
                    <a:pt x="308568" y="0"/>
                    <a:pt x="346321" y="0"/>
                  </a:cubicBezTo>
                  <a:cubicBezTo>
                    <a:pt x="384074" y="0"/>
                    <a:pt x="414678" y="30604"/>
                    <a:pt x="414678" y="68357"/>
                  </a:cubicBezTo>
                  <a:lnTo>
                    <a:pt x="414678" y="277964"/>
                  </a:lnTo>
                  <a:lnTo>
                    <a:pt x="624285" y="277964"/>
                  </a:lnTo>
                  <a:cubicBezTo>
                    <a:pt x="662038" y="277964"/>
                    <a:pt x="692642" y="308568"/>
                    <a:pt x="692642" y="346321"/>
                  </a:cubicBezTo>
                  <a:lnTo>
                    <a:pt x="692641" y="346320"/>
                  </a:lnTo>
                  <a:cubicBezTo>
                    <a:pt x="692641" y="384073"/>
                    <a:pt x="662037" y="414677"/>
                    <a:pt x="624284" y="414677"/>
                  </a:cubicBezTo>
                  <a:lnTo>
                    <a:pt x="414677" y="414677"/>
                  </a:lnTo>
                  <a:lnTo>
                    <a:pt x="414677" y="624285"/>
                  </a:lnTo>
                  <a:cubicBezTo>
                    <a:pt x="414677" y="662038"/>
                    <a:pt x="384073" y="692642"/>
                    <a:pt x="346320" y="692642"/>
                  </a:cubicBezTo>
                  <a:lnTo>
                    <a:pt x="346321" y="692641"/>
                  </a:lnTo>
                  <a:cubicBezTo>
                    <a:pt x="308568" y="692641"/>
                    <a:pt x="277964" y="662037"/>
                    <a:pt x="277964" y="624284"/>
                  </a:cubicBezTo>
                  <a:lnTo>
                    <a:pt x="277964" y="414677"/>
                  </a:lnTo>
                  <a:lnTo>
                    <a:pt x="68357" y="414677"/>
                  </a:lnTo>
                  <a:cubicBezTo>
                    <a:pt x="30604" y="414677"/>
                    <a:pt x="0" y="384073"/>
                    <a:pt x="0" y="346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latin typeface="Arial" panose="020B0604020202020204" pitchFamily="34" charset="0"/>
              </a:endParaRPr>
            </a:p>
          </p:txBody>
        </p:sp>
      </p:grpSp>
      <p:grpSp>
        <p:nvGrpSpPr>
          <p:cNvPr id="3" name="组合 34"/>
          <p:cNvGrpSpPr/>
          <p:nvPr/>
        </p:nvGrpSpPr>
        <p:grpSpPr bwMode="auto">
          <a:xfrm>
            <a:off x="3993379" y="3616325"/>
            <a:ext cx="418556" cy="418556"/>
            <a:chOff x="0" y="0"/>
            <a:chExt cx="812800" cy="812800"/>
          </a:xfrm>
        </p:grpSpPr>
        <p:sp>
          <p:nvSpPr>
            <p:cNvPr id="10282" name="椭圆 35"/>
            <p:cNvSpPr>
              <a:spLocks noChangeArrowheads="1"/>
            </p:cNvSpPr>
            <p:nvPr/>
          </p:nvSpPr>
          <p:spPr bwMode="auto">
            <a:xfrm>
              <a:off x="0" y="0"/>
              <a:ext cx="812800" cy="812800"/>
            </a:xfrm>
            <a:prstGeom prst="ellipse">
              <a:avLst/>
            </a:prstGeom>
            <a:solidFill>
              <a:srgbClr val="AE00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283" name="任意多边形 36"/>
            <p:cNvSpPr/>
            <p:nvPr/>
          </p:nvSpPr>
          <p:spPr bwMode="auto">
            <a:xfrm rot="5400000">
              <a:off x="120456" y="120456"/>
              <a:ext cx="571888" cy="571888"/>
            </a:xfrm>
            <a:custGeom>
              <a:avLst/>
              <a:gdLst>
                <a:gd name="T0" fmla="*/ 0 w 692642"/>
                <a:gd name="T1" fmla="*/ 194932 h 692642"/>
                <a:gd name="T2" fmla="*/ 38476 w 692642"/>
                <a:gd name="T3" fmla="*/ 156456 h 692642"/>
                <a:gd name="T4" fmla="*/ 156457 w 692642"/>
                <a:gd name="T5" fmla="*/ 156456 h 692642"/>
                <a:gd name="T6" fmla="*/ 156457 w 692642"/>
                <a:gd name="T7" fmla="*/ 38476 h 692642"/>
                <a:gd name="T8" fmla="*/ 194933 w 692642"/>
                <a:gd name="T9" fmla="*/ 0 h 692642"/>
                <a:gd name="T10" fmla="*/ 233409 w 692642"/>
                <a:gd name="T11" fmla="*/ 38476 h 692642"/>
                <a:gd name="T12" fmla="*/ 233409 w 692642"/>
                <a:gd name="T13" fmla="*/ 156457 h 692642"/>
                <a:gd name="T14" fmla="*/ 351390 w 692642"/>
                <a:gd name="T15" fmla="*/ 156457 h 692642"/>
                <a:gd name="T16" fmla="*/ 389866 w 692642"/>
                <a:gd name="T17" fmla="*/ 194933 h 692642"/>
                <a:gd name="T18" fmla="*/ 389865 w 692642"/>
                <a:gd name="T19" fmla="*/ 194932 h 692642"/>
                <a:gd name="T20" fmla="*/ 351389 w 692642"/>
                <a:gd name="T21" fmla="*/ 233409 h 692642"/>
                <a:gd name="T22" fmla="*/ 233409 w 692642"/>
                <a:gd name="T23" fmla="*/ 233409 h 692642"/>
                <a:gd name="T24" fmla="*/ 233409 w 692642"/>
                <a:gd name="T25" fmla="*/ 351390 h 692642"/>
                <a:gd name="T26" fmla="*/ 194932 w 692642"/>
                <a:gd name="T27" fmla="*/ 389866 h 692642"/>
                <a:gd name="T28" fmla="*/ 194933 w 692642"/>
                <a:gd name="T29" fmla="*/ 389865 h 692642"/>
                <a:gd name="T30" fmla="*/ 156457 w 692642"/>
                <a:gd name="T31" fmla="*/ 351389 h 692642"/>
                <a:gd name="T32" fmla="*/ 156457 w 692642"/>
                <a:gd name="T33" fmla="*/ 233409 h 692642"/>
                <a:gd name="T34" fmla="*/ 38476 w 692642"/>
                <a:gd name="T35" fmla="*/ 233409 h 692642"/>
                <a:gd name="T36" fmla="*/ 0 w 692642"/>
                <a:gd name="T37" fmla="*/ 194932 h 69264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92642"/>
                <a:gd name="T58" fmla="*/ 0 h 692642"/>
                <a:gd name="T59" fmla="*/ 692642 w 692642"/>
                <a:gd name="T60" fmla="*/ 692642 h 69264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92642" h="692642">
                  <a:moveTo>
                    <a:pt x="0" y="346320"/>
                  </a:moveTo>
                  <a:cubicBezTo>
                    <a:pt x="0" y="308567"/>
                    <a:pt x="30604" y="277963"/>
                    <a:pt x="68357" y="277963"/>
                  </a:cubicBezTo>
                  <a:lnTo>
                    <a:pt x="277964" y="277963"/>
                  </a:lnTo>
                  <a:lnTo>
                    <a:pt x="277964" y="68357"/>
                  </a:lnTo>
                  <a:cubicBezTo>
                    <a:pt x="277964" y="30604"/>
                    <a:pt x="308568" y="0"/>
                    <a:pt x="346321" y="0"/>
                  </a:cubicBezTo>
                  <a:cubicBezTo>
                    <a:pt x="384074" y="0"/>
                    <a:pt x="414678" y="30604"/>
                    <a:pt x="414678" y="68357"/>
                  </a:cubicBezTo>
                  <a:lnTo>
                    <a:pt x="414678" y="277964"/>
                  </a:lnTo>
                  <a:lnTo>
                    <a:pt x="624285" y="277964"/>
                  </a:lnTo>
                  <a:cubicBezTo>
                    <a:pt x="662038" y="277964"/>
                    <a:pt x="692642" y="308568"/>
                    <a:pt x="692642" y="346321"/>
                  </a:cubicBezTo>
                  <a:lnTo>
                    <a:pt x="692641" y="346320"/>
                  </a:lnTo>
                  <a:cubicBezTo>
                    <a:pt x="692641" y="384073"/>
                    <a:pt x="662037" y="414677"/>
                    <a:pt x="624284" y="414677"/>
                  </a:cubicBezTo>
                  <a:lnTo>
                    <a:pt x="414677" y="414677"/>
                  </a:lnTo>
                  <a:lnTo>
                    <a:pt x="414677" y="624285"/>
                  </a:lnTo>
                  <a:cubicBezTo>
                    <a:pt x="414677" y="662038"/>
                    <a:pt x="384073" y="692642"/>
                    <a:pt x="346320" y="692642"/>
                  </a:cubicBezTo>
                  <a:lnTo>
                    <a:pt x="346321" y="692641"/>
                  </a:lnTo>
                  <a:cubicBezTo>
                    <a:pt x="308568" y="692641"/>
                    <a:pt x="277964" y="662037"/>
                    <a:pt x="277964" y="624284"/>
                  </a:cubicBezTo>
                  <a:lnTo>
                    <a:pt x="277964" y="414677"/>
                  </a:lnTo>
                  <a:lnTo>
                    <a:pt x="68357" y="414677"/>
                  </a:lnTo>
                  <a:cubicBezTo>
                    <a:pt x="30604" y="414677"/>
                    <a:pt x="0" y="384073"/>
                    <a:pt x="0" y="346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4" name="组合 37"/>
          <p:cNvGrpSpPr/>
          <p:nvPr/>
        </p:nvGrpSpPr>
        <p:grpSpPr bwMode="auto">
          <a:xfrm>
            <a:off x="6220098" y="1408022"/>
            <a:ext cx="418556" cy="418556"/>
            <a:chOff x="0" y="0"/>
            <a:chExt cx="812800" cy="812800"/>
          </a:xfrm>
        </p:grpSpPr>
        <p:sp>
          <p:nvSpPr>
            <p:cNvPr id="10280" name="椭圆 38"/>
            <p:cNvSpPr>
              <a:spLocks noChangeArrowheads="1"/>
            </p:cNvSpPr>
            <p:nvPr/>
          </p:nvSpPr>
          <p:spPr bwMode="auto">
            <a:xfrm>
              <a:off x="0" y="0"/>
              <a:ext cx="812800" cy="8128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srgbClr val="FFFFF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281" name="任意多边形 39"/>
            <p:cNvSpPr/>
            <p:nvPr/>
          </p:nvSpPr>
          <p:spPr bwMode="auto">
            <a:xfrm rot="5400000">
              <a:off x="120456" y="120456"/>
              <a:ext cx="571888" cy="571888"/>
            </a:xfrm>
            <a:custGeom>
              <a:avLst/>
              <a:gdLst>
                <a:gd name="T0" fmla="*/ 0 w 692642"/>
                <a:gd name="T1" fmla="*/ 194932 h 692642"/>
                <a:gd name="T2" fmla="*/ 38476 w 692642"/>
                <a:gd name="T3" fmla="*/ 156456 h 692642"/>
                <a:gd name="T4" fmla="*/ 156457 w 692642"/>
                <a:gd name="T5" fmla="*/ 156456 h 692642"/>
                <a:gd name="T6" fmla="*/ 156457 w 692642"/>
                <a:gd name="T7" fmla="*/ 38476 h 692642"/>
                <a:gd name="T8" fmla="*/ 194933 w 692642"/>
                <a:gd name="T9" fmla="*/ 0 h 692642"/>
                <a:gd name="T10" fmla="*/ 233409 w 692642"/>
                <a:gd name="T11" fmla="*/ 38476 h 692642"/>
                <a:gd name="T12" fmla="*/ 233409 w 692642"/>
                <a:gd name="T13" fmla="*/ 156457 h 692642"/>
                <a:gd name="T14" fmla="*/ 351390 w 692642"/>
                <a:gd name="T15" fmla="*/ 156457 h 692642"/>
                <a:gd name="T16" fmla="*/ 389866 w 692642"/>
                <a:gd name="T17" fmla="*/ 194933 h 692642"/>
                <a:gd name="T18" fmla="*/ 389865 w 692642"/>
                <a:gd name="T19" fmla="*/ 194932 h 692642"/>
                <a:gd name="T20" fmla="*/ 351389 w 692642"/>
                <a:gd name="T21" fmla="*/ 233409 h 692642"/>
                <a:gd name="T22" fmla="*/ 233409 w 692642"/>
                <a:gd name="T23" fmla="*/ 233409 h 692642"/>
                <a:gd name="T24" fmla="*/ 233409 w 692642"/>
                <a:gd name="T25" fmla="*/ 351390 h 692642"/>
                <a:gd name="T26" fmla="*/ 194932 w 692642"/>
                <a:gd name="T27" fmla="*/ 389866 h 692642"/>
                <a:gd name="T28" fmla="*/ 194933 w 692642"/>
                <a:gd name="T29" fmla="*/ 389865 h 692642"/>
                <a:gd name="T30" fmla="*/ 156457 w 692642"/>
                <a:gd name="T31" fmla="*/ 351389 h 692642"/>
                <a:gd name="T32" fmla="*/ 156457 w 692642"/>
                <a:gd name="T33" fmla="*/ 233409 h 692642"/>
                <a:gd name="T34" fmla="*/ 38476 w 692642"/>
                <a:gd name="T35" fmla="*/ 233409 h 692642"/>
                <a:gd name="T36" fmla="*/ 0 w 692642"/>
                <a:gd name="T37" fmla="*/ 194932 h 69264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92642"/>
                <a:gd name="T58" fmla="*/ 0 h 692642"/>
                <a:gd name="T59" fmla="*/ 692642 w 692642"/>
                <a:gd name="T60" fmla="*/ 692642 h 69264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92642" h="692642">
                  <a:moveTo>
                    <a:pt x="0" y="346320"/>
                  </a:moveTo>
                  <a:cubicBezTo>
                    <a:pt x="0" y="308567"/>
                    <a:pt x="30604" y="277963"/>
                    <a:pt x="68357" y="277963"/>
                  </a:cubicBezTo>
                  <a:lnTo>
                    <a:pt x="277964" y="277963"/>
                  </a:lnTo>
                  <a:lnTo>
                    <a:pt x="277964" y="68357"/>
                  </a:lnTo>
                  <a:cubicBezTo>
                    <a:pt x="277964" y="30604"/>
                    <a:pt x="308568" y="0"/>
                    <a:pt x="346321" y="0"/>
                  </a:cubicBezTo>
                  <a:cubicBezTo>
                    <a:pt x="384074" y="0"/>
                    <a:pt x="414678" y="30604"/>
                    <a:pt x="414678" y="68357"/>
                  </a:cubicBezTo>
                  <a:lnTo>
                    <a:pt x="414678" y="277964"/>
                  </a:lnTo>
                  <a:lnTo>
                    <a:pt x="624285" y="277964"/>
                  </a:lnTo>
                  <a:cubicBezTo>
                    <a:pt x="662038" y="277964"/>
                    <a:pt x="692642" y="308568"/>
                    <a:pt x="692642" y="346321"/>
                  </a:cubicBezTo>
                  <a:lnTo>
                    <a:pt x="692641" y="346320"/>
                  </a:lnTo>
                  <a:cubicBezTo>
                    <a:pt x="692641" y="384073"/>
                    <a:pt x="662037" y="414677"/>
                    <a:pt x="624284" y="414677"/>
                  </a:cubicBezTo>
                  <a:lnTo>
                    <a:pt x="414677" y="414677"/>
                  </a:lnTo>
                  <a:lnTo>
                    <a:pt x="414677" y="624285"/>
                  </a:lnTo>
                  <a:cubicBezTo>
                    <a:pt x="414677" y="662038"/>
                    <a:pt x="384073" y="692642"/>
                    <a:pt x="346320" y="692642"/>
                  </a:cubicBezTo>
                  <a:lnTo>
                    <a:pt x="346321" y="692641"/>
                  </a:lnTo>
                  <a:cubicBezTo>
                    <a:pt x="308568" y="692641"/>
                    <a:pt x="277964" y="662037"/>
                    <a:pt x="277964" y="624284"/>
                  </a:cubicBezTo>
                  <a:lnTo>
                    <a:pt x="277964" y="414677"/>
                  </a:lnTo>
                  <a:lnTo>
                    <a:pt x="68357" y="414677"/>
                  </a:lnTo>
                  <a:cubicBezTo>
                    <a:pt x="30604" y="414677"/>
                    <a:pt x="0" y="384073"/>
                    <a:pt x="0" y="346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latin typeface="Arial" panose="020B0604020202020204" pitchFamily="34" charset="0"/>
              </a:endParaRPr>
            </a:p>
          </p:txBody>
        </p:sp>
      </p:grpSp>
      <p:grpSp>
        <p:nvGrpSpPr>
          <p:cNvPr id="5" name="组合 40"/>
          <p:cNvGrpSpPr/>
          <p:nvPr/>
        </p:nvGrpSpPr>
        <p:grpSpPr bwMode="auto">
          <a:xfrm>
            <a:off x="6220098" y="5868157"/>
            <a:ext cx="418556" cy="418556"/>
            <a:chOff x="0" y="0"/>
            <a:chExt cx="812800" cy="812800"/>
          </a:xfrm>
        </p:grpSpPr>
        <p:sp>
          <p:nvSpPr>
            <p:cNvPr id="10278" name="椭圆 41"/>
            <p:cNvSpPr>
              <a:spLocks noChangeArrowheads="1"/>
            </p:cNvSpPr>
            <p:nvPr/>
          </p:nvSpPr>
          <p:spPr bwMode="auto">
            <a:xfrm>
              <a:off x="0" y="0"/>
              <a:ext cx="812800" cy="8128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>
                <a:solidFill>
                  <a:srgbClr val="FFFFF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279" name="任意多边形 42"/>
            <p:cNvSpPr/>
            <p:nvPr/>
          </p:nvSpPr>
          <p:spPr bwMode="auto">
            <a:xfrm rot="5400000">
              <a:off x="120456" y="120456"/>
              <a:ext cx="571888" cy="571888"/>
            </a:xfrm>
            <a:custGeom>
              <a:avLst/>
              <a:gdLst>
                <a:gd name="T0" fmla="*/ 0 w 692642"/>
                <a:gd name="T1" fmla="*/ 194932 h 692642"/>
                <a:gd name="T2" fmla="*/ 38476 w 692642"/>
                <a:gd name="T3" fmla="*/ 156456 h 692642"/>
                <a:gd name="T4" fmla="*/ 156457 w 692642"/>
                <a:gd name="T5" fmla="*/ 156456 h 692642"/>
                <a:gd name="T6" fmla="*/ 156457 w 692642"/>
                <a:gd name="T7" fmla="*/ 38476 h 692642"/>
                <a:gd name="T8" fmla="*/ 194933 w 692642"/>
                <a:gd name="T9" fmla="*/ 0 h 692642"/>
                <a:gd name="T10" fmla="*/ 233409 w 692642"/>
                <a:gd name="T11" fmla="*/ 38476 h 692642"/>
                <a:gd name="T12" fmla="*/ 233409 w 692642"/>
                <a:gd name="T13" fmla="*/ 156457 h 692642"/>
                <a:gd name="T14" fmla="*/ 351390 w 692642"/>
                <a:gd name="T15" fmla="*/ 156457 h 692642"/>
                <a:gd name="T16" fmla="*/ 389866 w 692642"/>
                <a:gd name="T17" fmla="*/ 194933 h 692642"/>
                <a:gd name="T18" fmla="*/ 389865 w 692642"/>
                <a:gd name="T19" fmla="*/ 194932 h 692642"/>
                <a:gd name="T20" fmla="*/ 351389 w 692642"/>
                <a:gd name="T21" fmla="*/ 233409 h 692642"/>
                <a:gd name="T22" fmla="*/ 233409 w 692642"/>
                <a:gd name="T23" fmla="*/ 233409 h 692642"/>
                <a:gd name="T24" fmla="*/ 233409 w 692642"/>
                <a:gd name="T25" fmla="*/ 351390 h 692642"/>
                <a:gd name="T26" fmla="*/ 194932 w 692642"/>
                <a:gd name="T27" fmla="*/ 389866 h 692642"/>
                <a:gd name="T28" fmla="*/ 194933 w 692642"/>
                <a:gd name="T29" fmla="*/ 389865 h 692642"/>
                <a:gd name="T30" fmla="*/ 156457 w 692642"/>
                <a:gd name="T31" fmla="*/ 351389 h 692642"/>
                <a:gd name="T32" fmla="*/ 156457 w 692642"/>
                <a:gd name="T33" fmla="*/ 233409 h 692642"/>
                <a:gd name="T34" fmla="*/ 38476 w 692642"/>
                <a:gd name="T35" fmla="*/ 233409 h 692642"/>
                <a:gd name="T36" fmla="*/ 0 w 692642"/>
                <a:gd name="T37" fmla="*/ 194932 h 69264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92642"/>
                <a:gd name="T58" fmla="*/ 0 h 692642"/>
                <a:gd name="T59" fmla="*/ 692642 w 692642"/>
                <a:gd name="T60" fmla="*/ 692642 h 69264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92642" h="692642">
                  <a:moveTo>
                    <a:pt x="0" y="346320"/>
                  </a:moveTo>
                  <a:cubicBezTo>
                    <a:pt x="0" y="308567"/>
                    <a:pt x="30604" y="277963"/>
                    <a:pt x="68357" y="277963"/>
                  </a:cubicBezTo>
                  <a:lnTo>
                    <a:pt x="277964" y="277963"/>
                  </a:lnTo>
                  <a:lnTo>
                    <a:pt x="277964" y="68357"/>
                  </a:lnTo>
                  <a:cubicBezTo>
                    <a:pt x="277964" y="30604"/>
                    <a:pt x="308568" y="0"/>
                    <a:pt x="346321" y="0"/>
                  </a:cubicBezTo>
                  <a:cubicBezTo>
                    <a:pt x="384074" y="0"/>
                    <a:pt x="414678" y="30604"/>
                    <a:pt x="414678" y="68357"/>
                  </a:cubicBezTo>
                  <a:lnTo>
                    <a:pt x="414678" y="277964"/>
                  </a:lnTo>
                  <a:lnTo>
                    <a:pt x="624285" y="277964"/>
                  </a:lnTo>
                  <a:cubicBezTo>
                    <a:pt x="662038" y="277964"/>
                    <a:pt x="692642" y="308568"/>
                    <a:pt x="692642" y="346321"/>
                  </a:cubicBezTo>
                  <a:lnTo>
                    <a:pt x="692641" y="346320"/>
                  </a:lnTo>
                  <a:cubicBezTo>
                    <a:pt x="692641" y="384073"/>
                    <a:pt x="662037" y="414677"/>
                    <a:pt x="624284" y="414677"/>
                  </a:cubicBezTo>
                  <a:lnTo>
                    <a:pt x="414677" y="414677"/>
                  </a:lnTo>
                  <a:lnTo>
                    <a:pt x="414677" y="624285"/>
                  </a:lnTo>
                  <a:cubicBezTo>
                    <a:pt x="414677" y="662038"/>
                    <a:pt x="384073" y="692642"/>
                    <a:pt x="346320" y="692642"/>
                  </a:cubicBezTo>
                  <a:lnTo>
                    <a:pt x="346321" y="692641"/>
                  </a:lnTo>
                  <a:cubicBezTo>
                    <a:pt x="308568" y="692641"/>
                    <a:pt x="277964" y="662037"/>
                    <a:pt x="277964" y="624284"/>
                  </a:cubicBezTo>
                  <a:lnTo>
                    <a:pt x="277964" y="414677"/>
                  </a:lnTo>
                  <a:lnTo>
                    <a:pt x="68357" y="414677"/>
                  </a:lnTo>
                  <a:cubicBezTo>
                    <a:pt x="30604" y="414677"/>
                    <a:pt x="0" y="384073"/>
                    <a:pt x="0" y="346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latin typeface="Arial" panose="020B0604020202020204" pitchFamily="34" charset="0"/>
              </a:endParaRPr>
            </a:p>
          </p:txBody>
        </p:sp>
      </p:grpSp>
      <p:grpSp>
        <p:nvGrpSpPr>
          <p:cNvPr id="10" name="组合 66"/>
          <p:cNvGrpSpPr/>
          <p:nvPr/>
        </p:nvGrpSpPr>
        <p:grpSpPr bwMode="auto">
          <a:xfrm>
            <a:off x="4313383" y="1714774"/>
            <a:ext cx="4231988" cy="4235050"/>
            <a:chOff x="0" y="0"/>
            <a:chExt cx="4392474" cy="4393594"/>
          </a:xfrm>
        </p:grpSpPr>
        <p:grpSp>
          <p:nvGrpSpPr>
            <p:cNvPr id="10256" name="组合 44"/>
            <p:cNvGrpSpPr/>
            <p:nvPr/>
          </p:nvGrpSpPr>
          <p:grpSpPr bwMode="auto">
            <a:xfrm>
              <a:off x="0" y="0"/>
              <a:ext cx="4392474" cy="4393594"/>
              <a:chOff x="0" y="0"/>
              <a:chExt cx="4392474" cy="4393594"/>
            </a:xfrm>
          </p:grpSpPr>
          <p:grpSp>
            <p:nvGrpSpPr>
              <p:cNvPr id="10261" name="组合 30"/>
              <p:cNvGrpSpPr/>
              <p:nvPr/>
            </p:nvGrpSpPr>
            <p:grpSpPr bwMode="auto">
              <a:xfrm>
                <a:off x="0" y="0"/>
                <a:ext cx="4392474" cy="4393594"/>
                <a:chOff x="0" y="0"/>
                <a:chExt cx="4392474" cy="4393594"/>
              </a:xfrm>
            </p:grpSpPr>
            <p:sp>
              <p:nvSpPr>
                <p:cNvPr id="10263" name="Freeform 5"/>
                <p:cNvSpPr/>
                <p:nvPr/>
              </p:nvSpPr>
              <p:spPr bwMode="auto">
                <a:xfrm rot="2700000">
                  <a:off x="1722485" y="615110"/>
                  <a:ext cx="1941774" cy="711551"/>
                </a:xfrm>
                <a:custGeom>
                  <a:avLst/>
                  <a:gdLst>
                    <a:gd name="T0" fmla="*/ 2147483647 w 821"/>
                    <a:gd name="T1" fmla="*/ 2147483647 h 301"/>
                    <a:gd name="T2" fmla="*/ 0 w 821"/>
                    <a:gd name="T3" fmla="*/ 2147483647 h 301"/>
                    <a:gd name="T4" fmla="*/ 2147483647 w 821"/>
                    <a:gd name="T5" fmla="*/ 2147483647 h 301"/>
                    <a:gd name="T6" fmla="*/ 2147483647 w 821"/>
                    <a:gd name="T7" fmla="*/ 0 h 301"/>
                    <a:gd name="T8" fmla="*/ 2147483647 w 821"/>
                    <a:gd name="T9" fmla="*/ 0 h 301"/>
                    <a:gd name="T10" fmla="*/ 2147483647 w 821"/>
                    <a:gd name="T11" fmla="*/ 2147483647 h 301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821"/>
                    <a:gd name="T19" fmla="*/ 0 h 301"/>
                    <a:gd name="T20" fmla="*/ 821 w 821"/>
                    <a:gd name="T21" fmla="*/ 301 h 301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821" h="301">
                      <a:moveTo>
                        <a:pt x="282" y="20"/>
                      </a:moveTo>
                      <a:cubicBezTo>
                        <a:pt x="0" y="301"/>
                        <a:pt x="0" y="301"/>
                        <a:pt x="0" y="301"/>
                      </a:cubicBezTo>
                      <a:cubicBezTo>
                        <a:pt x="821" y="301"/>
                        <a:pt x="821" y="301"/>
                        <a:pt x="821" y="301"/>
                      </a:cubicBezTo>
                      <a:cubicBezTo>
                        <a:pt x="821" y="0"/>
                        <a:pt x="821" y="0"/>
                        <a:pt x="821" y="0"/>
                      </a:cubicBezTo>
                      <a:cubicBezTo>
                        <a:pt x="328" y="0"/>
                        <a:pt x="328" y="0"/>
                        <a:pt x="328" y="0"/>
                      </a:cubicBezTo>
                      <a:cubicBezTo>
                        <a:pt x="302" y="7"/>
                        <a:pt x="290" y="15"/>
                        <a:pt x="282" y="20"/>
                      </a:cubicBezTo>
                      <a:close/>
                    </a:path>
                  </a:pathLst>
                </a:custGeom>
                <a:solidFill>
                  <a:srgbClr val="A6A6A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0264" name="Freeform 6"/>
                <p:cNvSpPr/>
                <p:nvPr/>
              </p:nvSpPr>
              <p:spPr bwMode="auto">
                <a:xfrm rot="2700000">
                  <a:off x="3064311" y="1725311"/>
                  <a:ext cx="714549" cy="1941775"/>
                </a:xfrm>
                <a:custGeom>
                  <a:avLst/>
                  <a:gdLst>
                    <a:gd name="T0" fmla="*/ 2147483647 w 302"/>
                    <a:gd name="T1" fmla="*/ 2147483647 h 821"/>
                    <a:gd name="T2" fmla="*/ 0 w 302"/>
                    <a:gd name="T3" fmla="*/ 0 h 821"/>
                    <a:gd name="T4" fmla="*/ 0 w 302"/>
                    <a:gd name="T5" fmla="*/ 2147483647 h 821"/>
                    <a:gd name="T6" fmla="*/ 2147483647 w 302"/>
                    <a:gd name="T7" fmla="*/ 2147483647 h 821"/>
                    <a:gd name="T8" fmla="*/ 2147483647 w 302"/>
                    <a:gd name="T9" fmla="*/ 2147483647 h 821"/>
                    <a:gd name="T10" fmla="*/ 2147483647 w 302"/>
                    <a:gd name="T11" fmla="*/ 2147483647 h 821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302"/>
                    <a:gd name="T19" fmla="*/ 0 h 821"/>
                    <a:gd name="T20" fmla="*/ 302 w 302"/>
                    <a:gd name="T21" fmla="*/ 821 h 821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302" h="821">
                      <a:moveTo>
                        <a:pt x="282" y="282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821"/>
                        <a:pt x="0" y="821"/>
                        <a:pt x="0" y="821"/>
                      </a:cubicBezTo>
                      <a:cubicBezTo>
                        <a:pt x="302" y="821"/>
                        <a:pt x="302" y="821"/>
                        <a:pt x="302" y="821"/>
                      </a:cubicBezTo>
                      <a:cubicBezTo>
                        <a:pt x="302" y="328"/>
                        <a:pt x="302" y="328"/>
                        <a:pt x="302" y="328"/>
                      </a:cubicBezTo>
                      <a:cubicBezTo>
                        <a:pt x="295" y="301"/>
                        <a:pt x="286" y="290"/>
                        <a:pt x="282" y="282"/>
                      </a:cubicBezTo>
                      <a:close/>
                    </a:path>
                  </a:pathLst>
                </a:custGeom>
                <a:solidFill>
                  <a:srgbClr val="A6A6A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0265" name="Freeform 7"/>
                <p:cNvSpPr/>
                <p:nvPr/>
              </p:nvSpPr>
              <p:spPr bwMode="auto">
                <a:xfrm rot="2700000">
                  <a:off x="2580127" y="1261992"/>
                  <a:ext cx="1863824" cy="1076321"/>
                </a:xfrm>
                <a:custGeom>
                  <a:avLst/>
                  <a:gdLst>
                    <a:gd name="T0" fmla="*/ 2147483647 w 788"/>
                    <a:gd name="T1" fmla="*/ 2147483647 h 455"/>
                    <a:gd name="T2" fmla="*/ 2147483647 w 788"/>
                    <a:gd name="T3" fmla="*/ 2147483647 h 455"/>
                    <a:gd name="T4" fmla="*/ 2147483647 w 788"/>
                    <a:gd name="T5" fmla="*/ 2147483647 h 455"/>
                    <a:gd name="T6" fmla="*/ 2147483647 w 788"/>
                    <a:gd name="T7" fmla="*/ 2147483647 h 455"/>
                    <a:gd name="T8" fmla="*/ 2147483647 w 788"/>
                    <a:gd name="T9" fmla="*/ 2147483647 h 455"/>
                    <a:gd name="T10" fmla="*/ 2147483647 w 788"/>
                    <a:gd name="T11" fmla="*/ 2147483647 h 455"/>
                    <a:gd name="T12" fmla="*/ 2147483647 w 788"/>
                    <a:gd name="T13" fmla="*/ 2147483647 h 455"/>
                    <a:gd name="T14" fmla="*/ 2147483647 w 788"/>
                    <a:gd name="T15" fmla="*/ 2147483647 h 455"/>
                    <a:gd name="T16" fmla="*/ 2147483647 w 788"/>
                    <a:gd name="T17" fmla="*/ 2147483647 h 455"/>
                    <a:gd name="T18" fmla="*/ 2147483647 w 788"/>
                    <a:gd name="T19" fmla="*/ 2147483647 h 455"/>
                    <a:gd name="T20" fmla="*/ 2147483647 w 788"/>
                    <a:gd name="T21" fmla="*/ 2147483647 h 455"/>
                    <a:gd name="T22" fmla="*/ 2147483647 w 788"/>
                    <a:gd name="T23" fmla="*/ 2147483647 h 455"/>
                    <a:gd name="T24" fmla="*/ 2147483647 w 788"/>
                    <a:gd name="T25" fmla="*/ 2147483647 h 455"/>
                    <a:gd name="T26" fmla="*/ 2147483647 w 788"/>
                    <a:gd name="T27" fmla="*/ 2147483647 h 45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788"/>
                    <a:gd name="T43" fmla="*/ 0 h 455"/>
                    <a:gd name="T44" fmla="*/ 788 w 788"/>
                    <a:gd name="T45" fmla="*/ 455 h 455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788" h="455">
                      <a:moveTo>
                        <a:pt x="492" y="94"/>
                      </a:moveTo>
                      <a:cubicBezTo>
                        <a:pt x="477" y="78"/>
                        <a:pt x="445" y="75"/>
                        <a:pt x="418" y="75"/>
                      </a:cubicBezTo>
                      <a:cubicBezTo>
                        <a:pt x="241" y="75"/>
                        <a:pt x="241" y="75"/>
                        <a:pt x="241" y="75"/>
                      </a:cubicBezTo>
                      <a:cubicBezTo>
                        <a:pt x="241" y="29"/>
                        <a:pt x="241" y="29"/>
                        <a:pt x="241" y="29"/>
                      </a:cubicBezTo>
                      <a:cubicBezTo>
                        <a:pt x="241" y="12"/>
                        <a:pt x="222" y="0"/>
                        <a:pt x="207" y="12"/>
                      </a:cubicBezTo>
                      <a:cubicBezTo>
                        <a:pt x="16" y="202"/>
                        <a:pt x="16" y="202"/>
                        <a:pt x="16" y="202"/>
                      </a:cubicBezTo>
                      <a:cubicBezTo>
                        <a:pt x="0" y="216"/>
                        <a:pt x="0" y="238"/>
                        <a:pt x="16" y="252"/>
                      </a:cubicBezTo>
                      <a:cubicBezTo>
                        <a:pt x="207" y="442"/>
                        <a:pt x="207" y="442"/>
                        <a:pt x="207" y="442"/>
                      </a:cubicBezTo>
                      <a:cubicBezTo>
                        <a:pt x="222" y="455"/>
                        <a:pt x="241" y="444"/>
                        <a:pt x="241" y="426"/>
                      </a:cubicBezTo>
                      <a:cubicBezTo>
                        <a:pt x="241" y="381"/>
                        <a:pt x="241" y="381"/>
                        <a:pt x="241" y="381"/>
                      </a:cubicBezTo>
                      <a:cubicBezTo>
                        <a:pt x="241" y="381"/>
                        <a:pt x="633" y="381"/>
                        <a:pt x="683" y="381"/>
                      </a:cubicBezTo>
                      <a:cubicBezTo>
                        <a:pt x="739" y="381"/>
                        <a:pt x="784" y="411"/>
                        <a:pt x="784" y="446"/>
                      </a:cubicBezTo>
                      <a:cubicBezTo>
                        <a:pt x="784" y="446"/>
                        <a:pt x="788" y="421"/>
                        <a:pt x="763" y="390"/>
                      </a:cubicBezTo>
                      <a:cubicBezTo>
                        <a:pt x="750" y="375"/>
                        <a:pt x="492" y="94"/>
                        <a:pt x="492" y="94"/>
                      </a:cubicBezTo>
                      <a:close/>
                    </a:path>
                  </a:pathLst>
                </a:custGeom>
                <a:solidFill>
                  <a:srgbClr val="AE002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0266" name="Freeform 8"/>
                <p:cNvSpPr/>
                <p:nvPr/>
              </p:nvSpPr>
              <p:spPr bwMode="auto">
                <a:xfrm rot="2700000">
                  <a:off x="730626" y="3067930"/>
                  <a:ext cx="1939775" cy="711551"/>
                </a:xfrm>
                <a:custGeom>
                  <a:avLst/>
                  <a:gdLst>
                    <a:gd name="T0" fmla="*/ 2147483647 w 820"/>
                    <a:gd name="T1" fmla="*/ 2147483647 h 301"/>
                    <a:gd name="T2" fmla="*/ 2147483647 w 820"/>
                    <a:gd name="T3" fmla="*/ 0 h 301"/>
                    <a:gd name="T4" fmla="*/ 0 w 820"/>
                    <a:gd name="T5" fmla="*/ 0 h 301"/>
                    <a:gd name="T6" fmla="*/ 0 w 820"/>
                    <a:gd name="T7" fmla="*/ 2147483647 h 301"/>
                    <a:gd name="T8" fmla="*/ 2147483647 w 820"/>
                    <a:gd name="T9" fmla="*/ 2147483647 h 301"/>
                    <a:gd name="T10" fmla="*/ 2147483647 w 820"/>
                    <a:gd name="T11" fmla="*/ 2147483647 h 301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820"/>
                    <a:gd name="T19" fmla="*/ 0 h 301"/>
                    <a:gd name="T20" fmla="*/ 820 w 820"/>
                    <a:gd name="T21" fmla="*/ 301 h 301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820" h="301">
                      <a:moveTo>
                        <a:pt x="539" y="282"/>
                      </a:moveTo>
                      <a:cubicBezTo>
                        <a:pt x="820" y="0"/>
                        <a:pt x="820" y="0"/>
                        <a:pt x="82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01"/>
                        <a:pt x="0" y="301"/>
                        <a:pt x="0" y="301"/>
                      </a:cubicBezTo>
                      <a:cubicBezTo>
                        <a:pt x="493" y="301"/>
                        <a:pt x="493" y="301"/>
                        <a:pt x="493" y="301"/>
                      </a:cubicBezTo>
                      <a:cubicBezTo>
                        <a:pt x="519" y="294"/>
                        <a:pt x="531" y="286"/>
                        <a:pt x="539" y="282"/>
                      </a:cubicBezTo>
                      <a:close/>
                    </a:path>
                  </a:pathLst>
                </a:custGeom>
                <a:solidFill>
                  <a:srgbClr val="A6A6A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0267" name="Freeform 9"/>
                <p:cNvSpPr/>
                <p:nvPr/>
              </p:nvSpPr>
              <p:spPr bwMode="auto">
                <a:xfrm rot="2700000">
                  <a:off x="2052721" y="2581222"/>
                  <a:ext cx="1081317" cy="1870820"/>
                </a:xfrm>
                <a:custGeom>
                  <a:avLst/>
                  <a:gdLst>
                    <a:gd name="T0" fmla="*/ 2147483647 w 457"/>
                    <a:gd name="T1" fmla="*/ 2147483647 h 791"/>
                    <a:gd name="T2" fmla="*/ 2147483647 w 457"/>
                    <a:gd name="T3" fmla="*/ 2147483647 h 791"/>
                    <a:gd name="T4" fmla="*/ 2147483647 w 457"/>
                    <a:gd name="T5" fmla="*/ 2147483647 h 791"/>
                    <a:gd name="T6" fmla="*/ 2147483647 w 457"/>
                    <a:gd name="T7" fmla="*/ 2147483647 h 791"/>
                    <a:gd name="T8" fmla="*/ 2147483647 w 457"/>
                    <a:gd name="T9" fmla="*/ 2147483647 h 791"/>
                    <a:gd name="T10" fmla="*/ 2147483647 w 457"/>
                    <a:gd name="T11" fmla="*/ 2147483647 h 791"/>
                    <a:gd name="T12" fmla="*/ 2147483647 w 457"/>
                    <a:gd name="T13" fmla="*/ 2147483647 h 791"/>
                    <a:gd name="T14" fmla="*/ 2147483647 w 457"/>
                    <a:gd name="T15" fmla="*/ 2147483647 h 791"/>
                    <a:gd name="T16" fmla="*/ 2147483647 w 457"/>
                    <a:gd name="T17" fmla="*/ 2147483647 h 791"/>
                    <a:gd name="T18" fmla="*/ 2147483647 w 457"/>
                    <a:gd name="T19" fmla="*/ 2147483647 h 791"/>
                    <a:gd name="T20" fmla="*/ 2147483647 w 457"/>
                    <a:gd name="T21" fmla="*/ 2147483647 h 791"/>
                    <a:gd name="T22" fmla="*/ 0 w 457"/>
                    <a:gd name="T23" fmla="*/ 2147483647 h 791"/>
                    <a:gd name="T24" fmla="*/ 2147483647 w 457"/>
                    <a:gd name="T25" fmla="*/ 2147483647 h 791"/>
                    <a:gd name="T26" fmla="*/ 2147483647 w 457"/>
                    <a:gd name="T27" fmla="*/ 2147483647 h 791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457"/>
                    <a:gd name="T43" fmla="*/ 0 h 791"/>
                    <a:gd name="T44" fmla="*/ 457 w 457"/>
                    <a:gd name="T45" fmla="*/ 791 h 791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457" h="791">
                      <a:moveTo>
                        <a:pt x="363" y="492"/>
                      </a:moveTo>
                      <a:cubicBezTo>
                        <a:pt x="378" y="477"/>
                        <a:pt x="381" y="445"/>
                        <a:pt x="381" y="418"/>
                      </a:cubicBezTo>
                      <a:cubicBezTo>
                        <a:pt x="381" y="241"/>
                        <a:pt x="381" y="241"/>
                        <a:pt x="381" y="241"/>
                      </a:cubicBezTo>
                      <a:cubicBezTo>
                        <a:pt x="428" y="241"/>
                        <a:pt x="428" y="241"/>
                        <a:pt x="428" y="241"/>
                      </a:cubicBezTo>
                      <a:cubicBezTo>
                        <a:pt x="445" y="241"/>
                        <a:pt x="457" y="221"/>
                        <a:pt x="444" y="207"/>
                      </a:cubicBezTo>
                      <a:cubicBezTo>
                        <a:pt x="254" y="16"/>
                        <a:pt x="254" y="16"/>
                        <a:pt x="254" y="16"/>
                      </a:cubicBezTo>
                      <a:cubicBezTo>
                        <a:pt x="241" y="0"/>
                        <a:pt x="218" y="0"/>
                        <a:pt x="204" y="16"/>
                      </a:cubicBezTo>
                      <a:cubicBezTo>
                        <a:pt x="15" y="207"/>
                        <a:pt x="15" y="207"/>
                        <a:pt x="15" y="207"/>
                      </a:cubicBezTo>
                      <a:cubicBezTo>
                        <a:pt x="2" y="222"/>
                        <a:pt x="13" y="241"/>
                        <a:pt x="31" y="241"/>
                      </a:cubicBezTo>
                      <a:cubicBezTo>
                        <a:pt x="75" y="241"/>
                        <a:pt x="75" y="241"/>
                        <a:pt x="75" y="241"/>
                      </a:cubicBezTo>
                      <a:cubicBezTo>
                        <a:pt x="75" y="241"/>
                        <a:pt x="75" y="633"/>
                        <a:pt x="75" y="683"/>
                      </a:cubicBezTo>
                      <a:cubicBezTo>
                        <a:pt x="75" y="739"/>
                        <a:pt x="42" y="784"/>
                        <a:pt x="0" y="784"/>
                      </a:cubicBezTo>
                      <a:cubicBezTo>
                        <a:pt x="0" y="784"/>
                        <a:pt x="31" y="791"/>
                        <a:pt x="66" y="762"/>
                      </a:cubicBezTo>
                      <a:cubicBezTo>
                        <a:pt x="81" y="750"/>
                        <a:pt x="363" y="492"/>
                        <a:pt x="363" y="492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0268" name="Freeform 10"/>
                <p:cNvSpPr/>
                <p:nvPr/>
              </p:nvSpPr>
              <p:spPr bwMode="auto">
                <a:xfrm rot="2700000">
                  <a:off x="614612" y="726093"/>
                  <a:ext cx="712551" cy="1941775"/>
                </a:xfrm>
                <a:custGeom>
                  <a:avLst/>
                  <a:gdLst>
                    <a:gd name="T0" fmla="*/ 2147483647 w 301"/>
                    <a:gd name="T1" fmla="*/ 2147483647 h 821"/>
                    <a:gd name="T2" fmla="*/ 2147483647 w 301"/>
                    <a:gd name="T3" fmla="*/ 2147483647 h 821"/>
                    <a:gd name="T4" fmla="*/ 2147483647 w 301"/>
                    <a:gd name="T5" fmla="*/ 0 h 821"/>
                    <a:gd name="T6" fmla="*/ 0 w 301"/>
                    <a:gd name="T7" fmla="*/ 0 h 821"/>
                    <a:gd name="T8" fmla="*/ 0 w 301"/>
                    <a:gd name="T9" fmla="*/ 2147483647 h 821"/>
                    <a:gd name="T10" fmla="*/ 2147483647 w 301"/>
                    <a:gd name="T11" fmla="*/ 2147483647 h 821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301"/>
                    <a:gd name="T19" fmla="*/ 0 h 821"/>
                    <a:gd name="T20" fmla="*/ 301 w 301"/>
                    <a:gd name="T21" fmla="*/ 821 h 821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301" h="821">
                      <a:moveTo>
                        <a:pt x="20" y="539"/>
                      </a:moveTo>
                      <a:cubicBezTo>
                        <a:pt x="301" y="821"/>
                        <a:pt x="301" y="821"/>
                        <a:pt x="301" y="821"/>
                      </a:cubicBezTo>
                      <a:cubicBezTo>
                        <a:pt x="301" y="0"/>
                        <a:pt x="301" y="0"/>
                        <a:pt x="30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93"/>
                        <a:pt x="0" y="493"/>
                        <a:pt x="0" y="493"/>
                      </a:cubicBezTo>
                      <a:cubicBezTo>
                        <a:pt x="7" y="520"/>
                        <a:pt x="15" y="532"/>
                        <a:pt x="20" y="539"/>
                      </a:cubicBezTo>
                      <a:close/>
                    </a:path>
                  </a:pathLst>
                </a:custGeom>
                <a:solidFill>
                  <a:srgbClr val="A6A6A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0269" name="Freeform 11"/>
                <p:cNvSpPr/>
                <p:nvPr/>
              </p:nvSpPr>
              <p:spPr bwMode="auto">
                <a:xfrm rot="2700000">
                  <a:off x="-56035" y="2051393"/>
                  <a:ext cx="1870819" cy="1078320"/>
                </a:xfrm>
                <a:custGeom>
                  <a:avLst/>
                  <a:gdLst>
                    <a:gd name="T0" fmla="*/ 2147483647 w 791"/>
                    <a:gd name="T1" fmla="*/ 2147483647 h 456"/>
                    <a:gd name="T2" fmla="*/ 2147483647 w 791"/>
                    <a:gd name="T3" fmla="*/ 2147483647 h 456"/>
                    <a:gd name="T4" fmla="*/ 2147483647 w 791"/>
                    <a:gd name="T5" fmla="*/ 2147483647 h 456"/>
                    <a:gd name="T6" fmla="*/ 2147483647 w 791"/>
                    <a:gd name="T7" fmla="*/ 2147483647 h 456"/>
                    <a:gd name="T8" fmla="*/ 2147483647 w 791"/>
                    <a:gd name="T9" fmla="*/ 2147483647 h 456"/>
                    <a:gd name="T10" fmla="*/ 2147483647 w 791"/>
                    <a:gd name="T11" fmla="*/ 2147483647 h 456"/>
                    <a:gd name="T12" fmla="*/ 2147483647 w 791"/>
                    <a:gd name="T13" fmla="*/ 2147483647 h 456"/>
                    <a:gd name="T14" fmla="*/ 2147483647 w 791"/>
                    <a:gd name="T15" fmla="*/ 2147483647 h 456"/>
                    <a:gd name="T16" fmla="*/ 2147483647 w 791"/>
                    <a:gd name="T17" fmla="*/ 2147483647 h 456"/>
                    <a:gd name="T18" fmla="*/ 2147483647 w 791"/>
                    <a:gd name="T19" fmla="*/ 2147483647 h 456"/>
                    <a:gd name="T20" fmla="*/ 2147483647 w 791"/>
                    <a:gd name="T21" fmla="*/ 2147483647 h 456"/>
                    <a:gd name="T22" fmla="*/ 2147483647 w 791"/>
                    <a:gd name="T23" fmla="*/ 0 h 456"/>
                    <a:gd name="T24" fmla="*/ 2147483647 w 791"/>
                    <a:gd name="T25" fmla="*/ 2147483647 h 456"/>
                    <a:gd name="T26" fmla="*/ 2147483647 w 791"/>
                    <a:gd name="T27" fmla="*/ 2147483647 h 45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791"/>
                    <a:gd name="T43" fmla="*/ 0 h 456"/>
                    <a:gd name="T44" fmla="*/ 791 w 791"/>
                    <a:gd name="T45" fmla="*/ 456 h 45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791" h="456">
                      <a:moveTo>
                        <a:pt x="298" y="362"/>
                      </a:moveTo>
                      <a:cubicBezTo>
                        <a:pt x="314" y="378"/>
                        <a:pt x="345" y="381"/>
                        <a:pt x="373" y="381"/>
                      </a:cubicBezTo>
                      <a:cubicBezTo>
                        <a:pt x="550" y="381"/>
                        <a:pt x="550" y="381"/>
                        <a:pt x="550" y="381"/>
                      </a:cubicBezTo>
                      <a:cubicBezTo>
                        <a:pt x="550" y="428"/>
                        <a:pt x="550" y="428"/>
                        <a:pt x="550" y="428"/>
                      </a:cubicBezTo>
                      <a:cubicBezTo>
                        <a:pt x="550" y="444"/>
                        <a:pt x="569" y="456"/>
                        <a:pt x="584" y="444"/>
                      </a:cubicBezTo>
                      <a:cubicBezTo>
                        <a:pt x="774" y="254"/>
                        <a:pt x="774" y="254"/>
                        <a:pt x="774" y="254"/>
                      </a:cubicBezTo>
                      <a:cubicBezTo>
                        <a:pt x="791" y="240"/>
                        <a:pt x="791" y="218"/>
                        <a:pt x="774" y="204"/>
                      </a:cubicBezTo>
                      <a:cubicBezTo>
                        <a:pt x="584" y="14"/>
                        <a:pt x="584" y="14"/>
                        <a:pt x="584" y="14"/>
                      </a:cubicBezTo>
                      <a:cubicBezTo>
                        <a:pt x="569" y="2"/>
                        <a:pt x="550" y="12"/>
                        <a:pt x="550" y="31"/>
                      </a:cubicBezTo>
                      <a:cubicBezTo>
                        <a:pt x="549" y="75"/>
                        <a:pt x="549" y="75"/>
                        <a:pt x="549" y="75"/>
                      </a:cubicBezTo>
                      <a:cubicBezTo>
                        <a:pt x="549" y="75"/>
                        <a:pt x="157" y="75"/>
                        <a:pt x="107" y="75"/>
                      </a:cubicBezTo>
                      <a:cubicBezTo>
                        <a:pt x="51" y="75"/>
                        <a:pt x="6" y="42"/>
                        <a:pt x="6" y="0"/>
                      </a:cubicBezTo>
                      <a:cubicBezTo>
                        <a:pt x="6" y="0"/>
                        <a:pt x="0" y="31"/>
                        <a:pt x="28" y="66"/>
                      </a:cubicBezTo>
                      <a:cubicBezTo>
                        <a:pt x="40" y="81"/>
                        <a:pt x="298" y="362"/>
                        <a:pt x="298" y="362"/>
                      </a:cubicBezTo>
                      <a:close/>
                    </a:path>
                  </a:pathLst>
                </a:custGeom>
                <a:solidFill>
                  <a:srgbClr val="AE002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>
                    <a:latin typeface="Arial" panose="020B0604020202020204" pitchFamily="34" charset="0"/>
                  </a:endParaRPr>
                </a:p>
              </p:txBody>
            </p:sp>
          </p:grpSp>
          <p:sp>
            <p:nvSpPr>
              <p:cNvPr id="10262" name="Freeform 12"/>
              <p:cNvSpPr/>
              <p:nvPr/>
            </p:nvSpPr>
            <p:spPr bwMode="auto">
              <a:xfrm rot="2700000">
                <a:off x="1261261" y="-56035"/>
                <a:ext cx="1081317" cy="1870820"/>
              </a:xfrm>
              <a:custGeom>
                <a:avLst/>
                <a:gdLst>
                  <a:gd name="T0" fmla="*/ 2147483647 w 457"/>
                  <a:gd name="T1" fmla="*/ 2147483647 h 791"/>
                  <a:gd name="T2" fmla="*/ 2147483647 w 457"/>
                  <a:gd name="T3" fmla="*/ 2147483647 h 791"/>
                  <a:gd name="T4" fmla="*/ 2147483647 w 457"/>
                  <a:gd name="T5" fmla="*/ 2147483647 h 791"/>
                  <a:gd name="T6" fmla="*/ 2147483647 w 457"/>
                  <a:gd name="T7" fmla="*/ 2147483647 h 791"/>
                  <a:gd name="T8" fmla="*/ 2147483647 w 457"/>
                  <a:gd name="T9" fmla="*/ 2147483647 h 791"/>
                  <a:gd name="T10" fmla="*/ 2147483647 w 457"/>
                  <a:gd name="T11" fmla="*/ 2147483647 h 791"/>
                  <a:gd name="T12" fmla="*/ 2147483647 w 457"/>
                  <a:gd name="T13" fmla="*/ 2147483647 h 791"/>
                  <a:gd name="T14" fmla="*/ 2147483647 w 457"/>
                  <a:gd name="T15" fmla="*/ 2147483647 h 791"/>
                  <a:gd name="T16" fmla="*/ 2147483647 w 457"/>
                  <a:gd name="T17" fmla="*/ 2147483647 h 791"/>
                  <a:gd name="T18" fmla="*/ 2147483647 w 457"/>
                  <a:gd name="T19" fmla="*/ 2147483647 h 791"/>
                  <a:gd name="T20" fmla="*/ 2147483647 w 457"/>
                  <a:gd name="T21" fmla="*/ 2147483647 h 791"/>
                  <a:gd name="T22" fmla="*/ 2147483647 w 457"/>
                  <a:gd name="T23" fmla="*/ 2147483647 h 791"/>
                  <a:gd name="T24" fmla="*/ 2147483647 w 457"/>
                  <a:gd name="T25" fmla="*/ 2147483647 h 791"/>
                  <a:gd name="T26" fmla="*/ 2147483647 w 457"/>
                  <a:gd name="T27" fmla="*/ 2147483647 h 79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57"/>
                  <a:gd name="T43" fmla="*/ 0 h 791"/>
                  <a:gd name="T44" fmla="*/ 457 w 457"/>
                  <a:gd name="T45" fmla="*/ 791 h 791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57" h="791">
                    <a:moveTo>
                      <a:pt x="94" y="299"/>
                    </a:moveTo>
                    <a:cubicBezTo>
                      <a:pt x="79" y="315"/>
                      <a:pt x="75" y="346"/>
                      <a:pt x="75" y="373"/>
                    </a:cubicBezTo>
                    <a:cubicBezTo>
                      <a:pt x="75" y="550"/>
                      <a:pt x="75" y="550"/>
                      <a:pt x="75" y="550"/>
                    </a:cubicBezTo>
                    <a:cubicBezTo>
                      <a:pt x="29" y="550"/>
                      <a:pt x="29" y="550"/>
                      <a:pt x="29" y="550"/>
                    </a:cubicBezTo>
                    <a:cubicBezTo>
                      <a:pt x="12" y="550"/>
                      <a:pt x="0" y="570"/>
                      <a:pt x="13" y="585"/>
                    </a:cubicBezTo>
                    <a:cubicBezTo>
                      <a:pt x="202" y="775"/>
                      <a:pt x="202" y="775"/>
                      <a:pt x="202" y="775"/>
                    </a:cubicBezTo>
                    <a:cubicBezTo>
                      <a:pt x="216" y="791"/>
                      <a:pt x="239" y="791"/>
                      <a:pt x="253" y="775"/>
                    </a:cubicBezTo>
                    <a:cubicBezTo>
                      <a:pt x="442" y="585"/>
                      <a:pt x="442" y="585"/>
                      <a:pt x="442" y="585"/>
                    </a:cubicBezTo>
                    <a:cubicBezTo>
                      <a:pt x="455" y="570"/>
                      <a:pt x="444" y="550"/>
                      <a:pt x="426" y="550"/>
                    </a:cubicBezTo>
                    <a:cubicBezTo>
                      <a:pt x="381" y="550"/>
                      <a:pt x="381" y="550"/>
                      <a:pt x="381" y="550"/>
                    </a:cubicBezTo>
                    <a:cubicBezTo>
                      <a:pt x="381" y="550"/>
                      <a:pt x="381" y="158"/>
                      <a:pt x="381" y="108"/>
                    </a:cubicBezTo>
                    <a:cubicBezTo>
                      <a:pt x="381" y="52"/>
                      <a:pt x="414" y="7"/>
                      <a:pt x="457" y="7"/>
                    </a:cubicBezTo>
                    <a:cubicBezTo>
                      <a:pt x="457" y="7"/>
                      <a:pt x="426" y="0"/>
                      <a:pt x="390" y="29"/>
                    </a:cubicBezTo>
                    <a:cubicBezTo>
                      <a:pt x="375" y="41"/>
                      <a:pt x="94" y="299"/>
                      <a:pt x="94" y="299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0257" name="文本框 62"/>
            <p:cNvSpPr txBox="1">
              <a:spLocks noChangeArrowheads="1"/>
            </p:cNvSpPr>
            <p:nvPr/>
          </p:nvSpPr>
          <p:spPr bwMode="auto">
            <a:xfrm>
              <a:off x="1194649" y="923100"/>
              <a:ext cx="607617" cy="542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en-US" altLang="zh-CN" sz="2800" dirty="0">
                  <a:solidFill>
                    <a:schemeClr val="bg1"/>
                  </a:solidFill>
                  <a:latin typeface="Arial" panose="020B0604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258" name="文本框 63"/>
            <p:cNvSpPr txBox="1">
              <a:spLocks noChangeArrowheads="1"/>
            </p:cNvSpPr>
            <p:nvPr/>
          </p:nvSpPr>
          <p:spPr bwMode="auto">
            <a:xfrm>
              <a:off x="939877" y="2659858"/>
              <a:ext cx="607617" cy="542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en-US" altLang="zh-CN" sz="2800" dirty="0">
                  <a:solidFill>
                    <a:schemeClr val="bg1"/>
                  </a:solidFill>
                  <a:latin typeface="Arial" panose="020B0604020202020204" pitchFamily="34" charset="0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259" name="文本框 64"/>
            <p:cNvSpPr txBox="1">
              <a:spLocks noChangeArrowheads="1"/>
            </p:cNvSpPr>
            <p:nvPr/>
          </p:nvSpPr>
          <p:spPr bwMode="auto">
            <a:xfrm>
              <a:off x="2599880" y="2894696"/>
              <a:ext cx="607617" cy="542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en-US" altLang="zh-CN" sz="2800" dirty="0">
                  <a:solidFill>
                    <a:schemeClr val="bg1"/>
                  </a:solidFill>
                  <a:latin typeface="Arial" panose="020B0604020202020204" pitchFamily="34" charset="0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260" name="文本框 65"/>
            <p:cNvSpPr txBox="1">
              <a:spLocks noChangeArrowheads="1"/>
            </p:cNvSpPr>
            <p:nvPr/>
          </p:nvSpPr>
          <p:spPr bwMode="auto">
            <a:xfrm>
              <a:off x="2913357" y="1212606"/>
              <a:ext cx="607617" cy="542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en-US" altLang="zh-CN" sz="2800" dirty="0">
                  <a:solidFill>
                    <a:schemeClr val="bg1"/>
                  </a:solidFill>
                  <a:latin typeface="Arial" panose="020B060402020202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46" name="TextBox 23"/>
          <p:cNvSpPr txBox="1"/>
          <p:nvPr/>
        </p:nvSpPr>
        <p:spPr>
          <a:xfrm>
            <a:off x="2612951" y="1706818"/>
            <a:ext cx="258161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7" name="TextBox 24"/>
          <p:cNvSpPr txBox="1"/>
          <p:nvPr/>
        </p:nvSpPr>
        <p:spPr>
          <a:xfrm>
            <a:off x="3573605" y="1386068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8" name="TextBox 23"/>
          <p:cNvSpPr txBox="1"/>
          <p:nvPr/>
        </p:nvSpPr>
        <p:spPr>
          <a:xfrm>
            <a:off x="1107492" y="4020180"/>
            <a:ext cx="258161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9" name="TextBox 24"/>
          <p:cNvSpPr txBox="1"/>
          <p:nvPr/>
        </p:nvSpPr>
        <p:spPr>
          <a:xfrm>
            <a:off x="2068146" y="3699430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4" name="TextBox 23"/>
          <p:cNvSpPr txBox="1"/>
          <p:nvPr/>
        </p:nvSpPr>
        <p:spPr>
          <a:xfrm>
            <a:off x="9145434" y="3972070"/>
            <a:ext cx="247665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5" name="TextBox 24"/>
          <p:cNvSpPr txBox="1"/>
          <p:nvPr/>
        </p:nvSpPr>
        <p:spPr>
          <a:xfrm>
            <a:off x="9145434" y="3651320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6" name="TextBox 23"/>
          <p:cNvSpPr txBox="1"/>
          <p:nvPr/>
        </p:nvSpPr>
        <p:spPr>
          <a:xfrm>
            <a:off x="6977061" y="6001083"/>
            <a:ext cx="247665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7" name="TextBox 24"/>
          <p:cNvSpPr txBox="1"/>
          <p:nvPr/>
        </p:nvSpPr>
        <p:spPr>
          <a:xfrm>
            <a:off x="6977061" y="5680333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7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8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39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00"/>
                            </p:stCondLst>
                            <p:childTnLst>
                              <p:par>
                                <p:cTn id="6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  <p:bldP spid="54" grpId="0"/>
      <p:bldP spid="55" grpId="0"/>
      <p:bldP spid="56" grpId="0"/>
      <p:bldP spid="57" grpId="0"/>
      <p:bldP spid="37" grpId="0"/>
      <p:bldP spid="38" grpId="0" animBg="1"/>
      <p:bldP spid="3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"/>
          <p:cNvSpPr/>
          <p:nvPr/>
        </p:nvSpPr>
        <p:spPr>
          <a:xfrm>
            <a:off x="353" y="4520413"/>
            <a:ext cx="12858044" cy="2712237"/>
          </a:xfrm>
          <a:prstGeom prst="rect">
            <a:avLst/>
          </a:prstGeom>
          <a:blipFill dpi="0" rotWithShape="1"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484" t="-65193" r="-1484" b="-817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49"/>
          <p:cNvGrpSpPr/>
          <p:nvPr/>
        </p:nvGrpSpPr>
        <p:grpSpPr>
          <a:xfrm>
            <a:off x="3315296" y="1657794"/>
            <a:ext cx="6309491" cy="2947368"/>
            <a:chOff x="2357422" y="1178940"/>
            <a:chExt cx="4486995" cy="2096021"/>
          </a:xfrm>
        </p:grpSpPr>
        <p:grpSp>
          <p:nvGrpSpPr>
            <p:cNvPr id="29" name="Group 2"/>
            <p:cNvGrpSpPr/>
            <p:nvPr/>
          </p:nvGrpSpPr>
          <p:grpSpPr>
            <a:xfrm>
              <a:off x="2357422" y="1178940"/>
              <a:ext cx="2453635" cy="2033783"/>
              <a:chOff x="152400" y="438150"/>
              <a:chExt cx="6307824" cy="5228470"/>
            </a:xfrm>
          </p:grpSpPr>
          <p:pic>
            <p:nvPicPr>
              <p:cNvPr id="36" name="Picture 5" descr="imac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400" y="438150"/>
                <a:ext cx="6307824" cy="522847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sp>
            <p:nvSpPr>
              <p:cNvPr id="37" name="Rectangle 4"/>
              <p:cNvSpPr/>
              <p:nvPr/>
            </p:nvSpPr>
            <p:spPr>
              <a:xfrm>
                <a:off x="381000" y="666750"/>
                <a:ext cx="5867400" cy="3505200"/>
              </a:xfrm>
              <a:prstGeom prst="rect">
                <a:avLst/>
              </a:prstGeom>
              <a:blipFill dpi="0"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30" name="Group 5"/>
            <p:cNvGrpSpPr/>
            <p:nvPr/>
          </p:nvGrpSpPr>
          <p:grpSpPr>
            <a:xfrm>
              <a:off x="4006494" y="1893411"/>
              <a:ext cx="2288837" cy="1381550"/>
              <a:chOff x="336947" y="1950447"/>
              <a:chExt cx="6745544" cy="4071635"/>
            </a:xfrm>
          </p:grpSpPr>
          <p:pic>
            <p:nvPicPr>
              <p:cNvPr id="34" name="Picture 6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6947" y="1950447"/>
                <a:ext cx="6745544" cy="4071635"/>
              </a:xfrm>
              <a:prstGeom prst="rect">
                <a:avLst/>
              </a:prstGeom>
            </p:spPr>
          </p:pic>
          <p:sp>
            <p:nvSpPr>
              <p:cNvPr id="35" name="Rectangle 7"/>
              <p:cNvSpPr/>
              <p:nvPr/>
            </p:nvSpPr>
            <p:spPr>
              <a:xfrm>
                <a:off x="1129035" y="2160307"/>
                <a:ext cx="5184576" cy="3240361"/>
              </a:xfrm>
              <a:prstGeom prst="rect">
                <a:avLst/>
              </a:prstGeom>
              <a:blipFill dpi="0" rotWithShape="1"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8"/>
            <p:cNvGrpSpPr/>
            <p:nvPr/>
          </p:nvGrpSpPr>
          <p:grpSpPr>
            <a:xfrm>
              <a:off x="6406729" y="2294497"/>
              <a:ext cx="437688" cy="917910"/>
              <a:chOff x="685800" y="514350"/>
              <a:chExt cx="1985010" cy="4162944"/>
            </a:xfrm>
          </p:grpSpPr>
          <p:pic>
            <p:nvPicPr>
              <p:cNvPr id="32" name="Picture 9" descr="iPhone-5-(black).png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85800" y="514350"/>
                <a:ext cx="1985010" cy="4162944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sp>
            <p:nvSpPr>
              <p:cNvPr id="33" name="Rectangle 10"/>
              <p:cNvSpPr/>
              <p:nvPr/>
            </p:nvSpPr>
            <p:spPr>
              <a:xfrm>
                <a:off x="838200" y="1123950"/>
                <a:ext cx="1676400" cy="2971799"/>
              </a:xfrm>
              <a:prstGeom prst="rect">
                <a:avLst/>
              </a:prstGeom>
              <a:blipFill dpi="0" rotWithShape="1"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38" name="Straight Connector 13"/>
          <p:cNvCxnSpPr>
            <a:stCxn id="57" idx="6"/>
            <a:endCxn id="76" idx="2"/>
          </p:cNvCxnSpPr>
          <p:nvPr/>
        </p:nvCxnSpPr>
        <p:spPr>
          <a:xfrm>
            <a:off x="2703481" y="5123138"/>
            <a:ext cx="3324077" cy="22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5"/>
          <p:cNvCxnSpPr>
            <a:stCxn id="76" idx="6"/>
            <a:endCxn id="67" idx="2"/>
          </p:cNvCxnSpPr>
          <p:nvPr/>
        </p:nvCxnSpPr>
        <p:spPr>
          <a:xfrm>
            <a:off x="6721648" y="5123138"/>
            <a:ext cx="3223623" cy="22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0"/>
          <p:cNvGrpSpPr/>
          <p:nvPr/>
        </p:nvGrpSpPr>
        <p:grpSpPr>
          <a:xfrm>
            <a:off x="1105304" y="4776096"/>
            <a:ext cx="2511354" cy="1941963"/>
            <a:chOff x="785786" y="3396519"/>
            <a:chExt cx="1785950" cy="1381027"/>
          </a:xfrm>
        </p:grpSpPr>
        <p:grpSp>
          <p:nvGrpSpPr>
            <p:cNvPr id="55" name="Group 43"/>
            <p:cNvGrpSpPr/>
            <p:nvPr/>
          </p:nvGrpSpPr>
          <p:grpSpPr>
            <a:xfrm>
              <a:off x="785786" y="4000510"/>
              <a:ext cx="1785950" cy="777036"/>
              <a:chOff x="785786" y="4000510"/>
              <a:chExt cx="1785950" cy="777036"/>
            </a:xfrm>
          </p:grpSpPr>
          <p:sp>
            <p:nvSpPr>
              <p:cNvPr id="62" name="Rectangle 16"/>
              <p:cNvSpPr/>
              <p:nvPr/>
            </p:nvSpPr>
            <p:spPr>
              <a:xfrm>
                <a:off x="785786" y="4286262"/>
                <a:ext cx="1785950" cy="4912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+mn-lt"/>
                  </a:rPr>
                  <a:t>点击添加相关标题文字，点击添加相关标题文字，点击添加相关标题文字，点击添加相关标题文字。</a:t>
                </a:r>
                <a:endParaRPr lang="en-GB" altLang="zh-CN" sz="9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3" name="Rectangle 19"/>
              <p:cNvSpPr/>
              <p:nvPr/>
            </p:nvSpPr>
            <p:spPr>
              <a:xfrm>
                <a:off x="1054551" y="4000510"/>
                <a:ext cx="1152744" cy="2407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bg1"/>
                    </a:solidFill>
                    <a:ea typeface="微软雅黑" panose="020B0503020204020204" pitchFamily="34" charset="-122"/>
                  </a:rPr>
                  <a:t>请替换文字内容</a:t>
                </a:r>
              </a:p>
            </p:txBody>
          </p:sp>
        </p:grpSp>
        <p:grpSp>
          <p:nvGrpSpPr>
            <p:cNvPr id="56" name="Group 44"/>
            <p:cNvGrpSpPr/>
            <p:nvPr/>
          </p:nvGrpSpPr>
          <p:grpSpPr>
            <a:xfrm>
              <a:off x="1428728" y="3396519"/>
              <a:ext cx="493602" cy="493602"/>
              <a:chOff x="1428728" y="3396519"/>
              <a:chExt cx="493602" cy="493602"/>
            </a:xfrm>
          </p:grpSpPr>
          <p:sp>
            <p:nvSpPr>
              <p:cNvPr id="57" name="Oval 11"/>
              <p:cNvSpPr/>
              <p:nvPr/>
            </p:nvSpPr>
            <p:spPr>
              <a:xfrm>
                <a:off x="1428728" y="3396519"/>
                <a:ext cx="493602" cy="493602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BFBFBF"/>
                  </a:gs>
                  <a:gs pos="80000">
                    <a:srgbClr val="FFFFFF"/>
                  </a:gs>
                  <a:gs pos="100000">
                    <a:schemeClr val="accent1">
                      <a:tint val="0"/>
                    </a:schemeClr>
                  </a:gs>
                </a:gsLst>
                <a:lin ang="2700000" scaled="1"/>
                <a:tileRect/>
              </a:gradFill>
              <a:ln w="28575">
                <a:solidFill>
                  <a:srgbClr val="F2F2F2"/>
                </a:solidFill>
              </a:ln>
              <a:effectLst>
                <a:outerShdw blurRad="88900" dist="75434" dir="2699985" rotWithShape="0">
                  <a:scrgbClr r="0" g="0" b="0">
                    <a:alpha val="23000"/>
                  </a:sc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58" name="Group 31"/>
              <p:cNvGrpSpPr/>
              <p:nvPr/>
            </p:nvGrpSpPr>
            <p:grpSpPr>
              <a:xfrm>
                <a:off x="1511112" y="3600989"/>
                <a:ext cx="338470" cy="119586"/>
                <a:chOff x="1441430" y="4357700"/>
                <a:chExt cx="503238" cy="177800"/>
              </a:xfrm>
              <a:solidFill>
                <a:schemeClr val="bg1"/>
              </a:solidFill>
            </p:grpSpPr>
            <p:sp>
              <p:nvSpPr>
                <p:cNvPr id="59" name="Freeform 19"/>
                <p:cNvSpPr/>
                <p:nvPr/>
              </p:nvSpPr>
              <p:spPr bwMode="auto">
                <a:xfrm>
                  <a:off x="1441430" y="4357700"/>
                  <a:ext cx="231775" cy="177800"/>
                </a:xfrm>
                <a:custGeom>
                  <a:avLst/>
                  <a:gdLst/>
                  <a:ahLst/>
                  <a:cxnLst>
                    <a:cxn ang="0">
                      <a:pos x="192" y="0"/>
                    </a:cxn>
                    <a:cxn ang="0">
                      <a:pos x="203" y="0"/>
                    </a:cxn>
                    <a:cxn ang="0">
                      <a:pos x="225" y="5"/>
                    </a:cxn>
                    <a:cxn ang="0">
                      <a:pos x="245" y="13"/>
                    </a:cxn>
                    <a:cxn ang="0">
                      <a:pos x="262" y="26"/>
                    </a:cxn>
                    <a:cxn ang="0">
                      <a:pos x="271" y="32"/>
                    </a:cxn>
                    <a:cxn ang="0">
                      <a:pos x="282" y="47"/>
                    </a:cxn>
                    <a:cxn ang="0">
                      <a:pos x="292" y="63"/>
                    </a:cxn>
                    <a:cxn ang="0">
                      <a:pos x="232" y="63"/>
                    </a:cxn>
                    <a:cxn ang="0">
                      <a:pos x="213" y="53"/>
                    </a:cxn>
                    <a:cxn ang="0">
                      <a:pos x="192" y="49"/>
                    </a:cxn>
                    <a:cxn ang="0">
                      <a:pos x="112" y="49"/>
                    </a:cxn>
                    <a:cxn ang="0">
                      <a:pos x="88" y="54"/>
                    </a:cxn>
                    <a:cxn ang="0">
                      <a:pos x="68" y="68"/>
                    </a:cxn>
                    <a:cxn ang="0">
                      <a:pos x="61" y="77"/>
                    </a:cxn>
                    <a:cxn ang="0">
                      <a:pos x="51" y="99"/>
                    </a:cxn>
                    <a:cxn ang="0">
                      <a:pos x="50" y="111"/>
                    </a:cxn>
                    <a:cxn ang="0">
                      <a:pos x="51" y="124"/>
                    </a:cxn>
                    <a:cxn ang="0">
                      <a:pos x="61" y="146"/>
                    </a:cxn>
                    <a:cxn ang="0">
                      <a:pos x="68" y="154"/>
                    </a:cxn>
                    <a:cxn ang="0">
                      <a:pos x="88" y="168"/>
                    </a:cxn>
                    <a:cxn ang="0">
                      <a:pos x="112" y="173"/>
                    </a:cxn>
                    <a:cxn ang="0">
                      <a:pos x="192" y="173"/>
                    </a:cxn>
                    <a:cxn ang="0">
                      <a:pos x="213" y="169"/>
                    </a:cxn>
                    <a:cxn ang="0">
                      <a:pos x="232" y="158"/>
                    </a:cxn>
                    <a:cxn ang="0">
                      <a:pos x="292" y="158"/>
                    </a:cxn>
                    <a:cxn ang="0">
                      <a:pos x="282" y="175"/>
                    </a:cxn>
                    <a:cxn ang="0">
                      <a:pos x="271" y="189"/>
                    </a:cxn>
                    <a:cxn ang="0">
                      <a:pos x="262" y="196"/>
                    </a:cxn>
                    <a:cxn ang="0">
                      <a:pos x="245" y="209"/>
                    </a:cxn>
                    <a:cxn ang="0">
                      <a:pos x="225" y="217"/>
                    </a:cxn>
                    <a:cxn ang="0">
                      <a:pos x="203" y="221"/>
                    </a:cxn>
                    <a:cxn ang="0">
                      <a:pos x="112" y="222"/>
                    </a:cxn>
                    <a:cxn ang="0">
                      <a:pos x="100" y="221"/>
                    </a:cxn>
                    <a:cxn ang="0">
                      <a:pos x="78" y="217"/>
                    </a:cxn>
                    <a:cxn ang="0">
                      <a:pos x="58" y="209"/>
                    </a:cxn>
                    <a:cxn ang="0">
                      <a:pos x="41" y="196"/>
                    </a:cxn>
                    <a:cxn ang="0">
                      <a:pos x="34" y="189"/>
                    </a:cxn>
                    <a:cxn ang="0">
                      <a:pos x="20" y="173"/>
                    </a:cxn>
                    <a:cxn ang="0">
                      <a:pos x="9" y="154"/>
                    </a:cxn>
                    <a:cxn ang="0">
                      <a:pos x="3" y="133"/>
                    </a:cxn>
                    <a:cxn ang="0">
                      <a:pos x="0" y="111"/>
                    </a:cxn>
                    <a:cxn ang="0">
                      <a:pos x="0" y="111"/>
                    </a:cxn>
                    <a:cxn ang="0">
                      <a:pos x="3" y="89"/>
                    </a:cxn>
                    <a:cxn ang="0">
                      <a:pos x="9" y="68"/>
                    </a:cxn>
                    <a:cxn ang="0">
                      <a:pos x="20" y="49"/>
                    </a:cxn>
                    <a:cxn ang="0">
                      <a:pos x="34" y="32"/>
                    </a:cxn>
                    <a:cxn ang="0">
                      <a:pos x="41" y="26"/>
                    </a:cxn>
                    <a:cxn ang="0">
                      <a:pos x="58" y="13"/>
                    </a:cxn>
                    <a:cxn ang="0">
                      <a:pos x="78" y="5"/>
                    </a:cxn>
                    <a:cxn ang="0">
                      <a:pos x="100" y="0"/>
                    </a:cxn>
                    <a:cxn ang="0">
                      <a:pos x="112" y="0"/>
                    </a:cxn>
                  </a:cxnLst>
                  <a:rect l="0" t="0" r="r" b="b"/>
                  <a:pathLst>
                    <a:path w="292" h="222">
                      <a:moveTo>
                        <a:pt x="112" y="0"/>
                      </a:moveTo>
                      <a:lnTo>
                        <a:pt x="192" y="0"/>
                      </a:lnTo>
                      <a:lnTo>
                        <a:pt x="192" y="0"/>
                      </a:lnTo>
                      <a:lnTo>
                        <a:pt x="203" y="0"/>
                      </a:lnTo>
                      <a:lnTo>
                        <a:pt x="214" y="2"/>
                      </a:lnTo>
                      <a:lnTo>
                        <a:pt x="225" y="5"/>
                      </a:lnTo>
                      <a:lnTo>
                        <a:pt x="235" y="9"/>
                      </a:lnTo>
                      <a:lnTo>
                        <a:pt x="245" y="13"/>
                      </a:lnTo>
                      <a:lnTo>
                        <a:pt x="254" y="18"/>
                      </a:lnTo>
                      <a:lnTo>
                        <a:pt x="262" y="26"/>
                      </a:lnTo>
                      <a:lnTo>
                        <a:pt x="271" y="32"/>
                      </a:lnTo>
                      <a:lnTo>
                        <a:pt x="271" y="32"/>
                      </a:lnTo>
                      <a:lnTo>
                        <a:pt x="277" y="39"/>
                      </a:lnTo>
                      <a:lnTo>
                        <a:pt x="282" y="47"/>
                      </a:lnTo>
                      <a:lnTo>
                        <a:pt x="288" y="56"/>
                      </a:lnTo>
                      <a:lnTo>
                        <a:pt x="292" y="63"/>
                      </a:lnTo>
                      <a:lnTo>
                        <a:pt x="232" y="63"/>
                      </a:lnTo>
                      <a:lnTo>
                        <a:pt x="232" y="63"/>
                      </a:lnTo>
                      <a:lnTo>
                        <a:pt x="223" y="58"/>
                      </a:lnTo>
                      <a:lnTo>
                        <a:pt x="213" y="53"/>
                      </a:lnTo>
                      <a:lnTo>
                        <a:pt x="203" y="51"/>
                      </a:lnTo>
                      <a:lnTo>
                        <a:pt x="192" y="49"/>
                      </a:lnTo>
                      <a:lnTo>
                        <a:pt x="112" y="49"/>
                      </a:lnTo>
                      <a:lnTo>
                        <a:pt x="112" y="49"/>
                      </a:lnTo>
                      <a:lnTo>
                        <a:pt x="99" y="51"/>
                      </a:lnTo>
                      <a:lnTo>
                        <a:pt x="88" y="54"/>
                      </a:lnTo>
                      <a:lnTo>
                        <a:pt x="77" y="60"/>
                      </a:lnTo>
                      <a:lnTo>
                        <a:pt x="68" y="68"/>
                      </a:lnTo>
                      <a:lnTo>
                        <a:pt x="68" y="68"/>
                      </a:lnTo>
                      <a:lnTo>
                        <a:pt x="61" y="77"/>
                      </a:lnTo>
                      <a:lnTo>
                        <a:pt x="55" y="86"/>
                      </a:lnTo>
                      <a:lnTo>
                        <a:pt x="51" y="99"/>
                      </a:lnTo>
                      <a:lnTo>
                        <a:pt x="50" y="111"/>
                      </a:lnTo>
                      <a:lnTo>
                        <a:pt x="50" y="111"/>
                      </a:lnTo>
                      <a:lnTo>
                        <a:pt x="50" y="111"/>
                      </a:lnTo>
                      <a:lnTo>
                        <a:pt x="51" y="124"/>
                      </a:lnTo>
                      <a:lnTo>
                        <a:pt x="55" y="135"/>
                      </a:lnTo>
                      <a:lnTo>
                        <a:pt x="61" y="146"/>
                      </a:lnTo>
                      <a:lnTo>
                        <a:pt x="68" y="154"/>
                      </a:lnTo>
                      <a:lnTo>
                        <a:pt x="68" y="154"/>
                      </a:lnTo>
                      <a:lnTo>
                        <a:pt x="77" y="162"/>
                      </a:lnTo>
                      <a:lnTo>
                        <a:pt x="88" y="168"/>
                      </a:lnTo>
                      <a:lnTo>
                        <a:pt x="99" y="172"/>
                      </a:lnTo>
                      <a:lnTo>
                        <a:pt x="112" y="173"/>
                      </a:lnTo>
                      <a:lnTo>
                        <a:pt x="192" y="173"/>
                      </a:lnTo>
                      <a:lnTo>
                        <a:pt x="192" y="173"/>
                      </a:lnTo>
                      <a:lnTo>
                        <a:pt x="203" y="172"/>
                      </a:lnTo>
                      <a:lnTo>
                        <a:pt x="213" y="169"/>
                      </a:lnTo>
                      <a:lnTo>
                        <a:pt x="223" y="164"/>
                      </a:lnTo>
                      <a:lnTo>
                        <a:pt x="232" y="158"/>
                      </a:lnTo>
                      <a:lnTo>
                        <a:pt x="292" y="158"/>
                      </a:lnTo>
                      <a:lnTo>
                        <a:pt x="292" y="158"/>
                      </a:lnTo>
                      <a:lnTo>
                        <a:pt x="288" y="167"/>
                      </a:lnTo>
                      <a:lnTo>
                        <a:pt x="282" y="175"/>
                      </a:lnTo>
                      <a:lnTo>
                        <a:pt x="277" y="183"/>
                      </a:lnTo>
                      <a:lnTo>
                        <a:pt x="271" y="189"/>
                      </a:lnTo>
                      <a:lnTo>
                        <a:pt x="271" y="189"/>
                      </a:lnTo>
                      <a:lnTo>
                        <a:pt x="262" y="196"/>
                      </a:lnTo>
                      <a:lnTo>
                        <a:pt x="254" y="203"/>
                      </a:lnTo>
                      <a:lnTo>
                        <a:pt x="245" y="209"/>
                      </a:lnTo>
                      <a:lnTo>
                        <a:pt x="235" y="214"/>
                      </a:lnTo>
                      <a:lnTo>
                        <a:pt x="225" y="217"/>
                      </a:lnTo>
                      <a:lnTo>
                        <a:pt x="214" y="220"/>
                      </a:lnTo>
                      <a:lnTo>
                        <a:pt x="203" y="221"/>
                      </a:lnTo>
                      <a:lnTo>
                        <a:pt x="192" y="222"/>
                      </a:lnTo>
                      <a:lnTo>
                        <a:pt x="112" y="222"/>
                      </a:lnTo>
                      <a:lnTo>
                        <a:pt x="112" y="222"/>
                      </a:lnTo>
                      <a:lnTo>
                        <a:pt x="100" y="221"/>
                      </a:lnTo>
                      <a:lnTo>
                        <a:pt x="89" y="220"/>
                      </a:lnTo>
                      <a:lnTo>
                        <a:pt x="78" y="217"/>
                      </a:lnTo>
                      <a:lnTo>
                        <a:pt x="68" y="214"/>
                      </a:lnTo>
                      <a:lnTo>
                        <a:pt x="58" y="209"/>
                      </a:lnTo>
                      <a:lnTo>
                        <a:pt x="50" y="203"/>
                      </a:lnTo>
                      <a:lnTo>
                        <a:pt x="41" y="196"/>
                      </a:lnTo>
                      <a:lnTo>
                        <a:pt x="34" y="189"/>
                      </a:lnTo>
                      <a:lnTo>
                        <a:pt x="34" y="189"/>
                      </a:lnTo>
                      <a:lnTo>
                        <a:pt x="26" y="182"/>
                      </a:lnTo>
                      <a:lnTo>
                        <a:pt x="20" y="173"/>
                      </a:lnTo>
                      <a:lnTo>
                        <a:pt x="14" y="164"/>
                      </a:lnTo>
                      <a:lnTo>
                        <a:pt x="9" y="154"/>
                      </a:lnTo>
                      <a:lnTo>
                        <a:pt x="5" y="143"/>
                      </a:lnTo>
                      <a:lnTo>
                        <a:pt x="3" y="133"/>
                      </a:lnTo>
                      <a:lnTo>
                        <a:pt x="2" y="122"/>
                      </a:lnTo>
                      <a:lnTo>
                        <a:pt x="0" y="111"/>
                      </a:lnTo>
                      <a:lnTo>
                        <a:pt x="0" y="111"/>
                      </a:lnTo>
                      <a:lnTo>
                        <a:pt x="0" y="111"/>
                      </a:lnTo>
                      <a:lnTo>
                        <a:pt x="2" y="100"/>
                      </a:lnTo>
                      <a:lnTo>
                        <a:pt x="3" y="89"/>
                      </a:lnTo>
                      <a:lnTo>
                        <a:pt x="5" y="78"/>
                      </a:lnTo>
                      <a:lnTo>
                        <a:pt x="9" y="68"/>
                      </a:lnTo>
                      <a:lnTo>
                        <a:pt x="14" y="58"/>
                      </a:lnTo>
                      <a:lnTo>
                        <a:pt x="20" y="49"/>
                      </a:lnTo>
                      <a:lnTo>
                        <a:pt x="26" y="41"/>
                      </a:lnTo>
                      <a:lnTo>
                        <a:pt x="34" y="32"/>
                      </a:lnTo>
                      <a:lnTo>
                        <a:pt x="34" y="32"/>
                      </a:lnTo>
                      <a:lnTo>
                        <a:pt x="41" y="26"/>
                      </a:lnTo>
                      <a:lnTo>
                        <a:pt x="50" y="18"/>
                      </a:lnTo>
                      <a:lnTo>
                        <a:pt x="58" y="13"/>
                      </a:lnTo>
                      <a:lnTo>
                        <a:pt x="68" y="9"/>
                      </a:lnTo>
                      <a:lnTo>
                        <a:pt x="78" y="5"/>
                      </a:lnTo>
                      <a:lnTo>
                        <a:pt x="89" y="2"/>
                      </a:lnTo>
                      <a:lnTo>
                        <a:pt x="100" y="0"/>
                      </a:lnTo>
                      <a:lnTo>
                        <a:pt x="112" y="0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rgbClr val="AE002B"/>
                </a:solidFill>
                <a:ln w="9525">
                  <a:noFill/>
                  <a:round/>
                </a:ln>
              </p:spPr>
              <p:txBody>
                <a:bodyPr vert="horz" wrap="square" lIns="128580" tIns="64290" rIns="128580" bIns="64290" numCol="1" anchor="t" anchorCtr="0" compatLnSpc="1"/>
                <a:lstStyle/>
                <a:p>
                  <a:endParaRPr lang="en-US">
                    <a:solidFill>
                      <a:srgbClr val="339CA0"/>
                    </a:solidFill>
                  </a:endParaRPr>
                </a:p>
              </p:txBody>
            </p:sp>
            <p:sp>
              <p:nvSpPr>
                <p:cNvPr id="60" name="Freeform 20"/>
                <p:cNvSpPr/>
                <p:nvPr/>
              </p:nvSpPr>
              <p:spPr bwMode="auto">
                <a:xfrm>
                  <a:off x="1714480" y="4357700"/>
                  <a:ext cx="230188" cy="177800"/>
                </a:xfrm>
                <a:custGeom>
                  <a:avLst/>
                  <a:gdLst/>
                  <a:ahLst/>
                  <a:cxnLst>
                    <a:cxn ang="0">
                      <a:pos x="181" y="0"/>
                    </a:cxn>
                    <a:cxn ang="0">
                      <a:pos x="192" y="0"/>
                    </a:cxn>
                    <a:cxn ang="0">
                      <a:pos x="213" y="5"/>
                    </a:cxn>
                    <a:cxn ang="0">
                      <a:pos x="234" y="13"/>
                    </a:cxn>
                    <a:cxn ang="0">
                      <a:pos x="251" y="26"/>
                    </a:cxn>
                    <a:cxn ang="0">
                      <a:pos x="258" y="32"/>
                    </a:cxn>
                    <a:cxn ang="0">
                      <a:pos x="272" y="49"/>
                    </a:cxn>
                    <a:cxn ang="0">
                      <a:pos x="283" y="68"/>
                    </a:cxn>
                    <a:cxn ang="0">
                      <a:pos x="289" y="89"/>
                    </a:cxn>
                    <a:cxn ang="0">
                      <a:pos x="292" y="111"/>
                    </a:cxn>
                    <a:cxn ang="0">
                      <a:pos x="292" y="111"/>
                    </a:cxn>
                    <a:cxn ang="0">
                      <a:pos x="289" y="133"/>
                    </a:cxn>
                    <a:cxn ang="0">
                      <a:pos x="283" y="154"/>
                    </a:cxn>
                    <a:cxn ang="0">
                      <a:pos x="272" y="173"/>
                    </a:cxn>
                    <a:cxn ang="0">
                      <a:pos x="258" y="189"/>
                    </a:cxn>
                    <a:cxn ang="0">
                      <a:pos x="251" y="196"/>
                    </a:cxn>
                    <a:cxn ang="0">
                      <a:pos x="234" y="209"/>
                    </a:cxn>
                    <a:cxn ang="0">
                      <a:pos x="213" y="217"/>
                    </a:cxn>
                    <a:cxn ang="0">
                      <a:pos x="192" y="221"/>
                    </a:cxn>
                    <a:cxn ang="0">
                      <a:pos x="100" y="222"/>
                    </a:cxn>
                    <a:cxn ang="0">
                      <a:pos x="89" y="221"/>
                    </a:cxn>
                    <a:cxn ang="0">
                      <a:pos x="67" y="217"/>
                    </a:cxn>
                    <a:cxn ang="0">
                      <a:pos x="47" y="209"/>
                    </a:cxn>
                    <a:cxn ang="0">
                      <a:pos x="30" y="196"/>
                    </a:cxn>
                    <a:cxn ang="0">
                      <a:pos x="21" y="189"/>
                    </a:cxn>
                    <a:cxn ang="0">
                      <a:pos x="9" y="175"/>
                    </a:cxn>
                    <a:cxn ang="0">
                      <a:pos x="0" y="158"/>
                    </a:cxn>
                    <a:cxn ang="0">
                      <a:pos x="61" y="158"/>
                    </a:cxn>
                    <a:cxn ang="0">
                      <a:pos x="79" y="169"/>
                    </a:cxn>
                    <a:cxn ang="0">
                      <a:pos x="100" y="173"/>
                    </a:cxn>
                    <a:cxn ang="0">
                      <a:pos x="181" y="173"/>
                    </a:cxn>
                    <a:cxn ang="0">
                      <a:pos x="204" y="168"/>
                    </a:cxn>
                    <a:cxn ang="0">
                      <a:pos x="224" y="154"/>
                    </a:cxn>
                    <a:cxn ang="0">
                      <a:pos x="231" y="146"/>
                    </a:cxn>
                    <a:cxn ang="0">
                      <a:pos x="241" y="124"/>
                    </a:cxn>
                    <a:cxn ang="0">
                      <a:pos x="242" y="111"/>
                    </a:cxn>
                    <a:cxn ang="0">
                      <a:pos x="241" y="99"/>
                    </a:cxn>
                    <a:cxn ang="0">
                      <a:pos x="231" y="77"/>
                    </a:cxn>
                    <a:cxn ang="0">
                      <a:pos x="224" y="68"/>
                    </a:cxn>
                    <a:cxn ang="0">
                      <a:pos x="204" y="54"/>
                    </a:cxn>
                    <a:cxn ang="0">
                      <a:pos x="181" y="49"/>
                    </a:cxn>
                    <a:cxn ang="0">
                      <a:pos x="100" y="49"/>
                    </a:cxn>
                    <a:cxn ang="0">
                      <a:pos x="79" y="53"/>
                    </a:cxn>
                    <a:cxn ang="0">
                      <a:pos x="61" y="63"/>
                    </a:cxn>
                    <a:cxn ang="0">
                      <a:pos x="0" y="63"/>
                    </a:cxn>
                    <a:cxn ang="0">
                      <a:pos x="9" y="47"/>
                    </a:cxn>
                    <a:cxn ang="0">
                      <a:pos x="21" y="32"/>
                    </a:cxn>
                    <a:cxn ang="0">
                      <a:pos x="30" y="26"/>
                    </a:cxn>
                    <a:cxn ang="0">
                      <a:pos x="47" y="13"/>
                    </a:cxn>
                    <a:cxn ang="0">
                      <a:pos x="67" y="5"/>
                    </a:cxn>
                    <a:cxn ang="0">
                      <a:pos x="89" y="0"/>
                    </a:cxn>
                    <a:cxn ang="0">
                      <a:pos x="100" y="0"/>
                    </a:cxn>
                  </a:cxnLst>
                  <a:rect l="0" t="0" r="r" b="b"/>
                  <a:pathLst>
                    <a:path w="292" h="222">
                      <a:moveTo>
                        <a:pt x="100" y="0"/>
                      </a:moveTo>
                      <a:lnTo>
                        <a:pt x="181" y="0"/>
                      </a:lnTo>
                      <a:lnTo>
                        <a:pt x="181" y="0"/>
                      </a:lnTo>
                      <a:lnTo>
                        <a:pt x="192" y="0"/>
                      </a:lnTo>
                      <a:lnTo>
                        <a:pt x="203" y="2"/>
                      </a:lnTo>
                      <a:lnTo>
                        <a:pt x="213" y="5"/>
                      </a:lnTo>
                      <a:lnTo>
                        <a:pt x="224" y="9"/>
                      </a:lnTo>
                      <a:lnTo>
                        <a:pt x="234" y="13"/>
                      </a:lnTo>
                      <a:lnTo>
                        <a:pt x="242" y="18"/>
                      </a:lnTo>
                      <a:lnTo>
                        <a:pt x="251" y="26"/>
                      </a:lnTo>
                      <a:lnTo>
                        <a:pt x="258" y="32"/>
                      </a:lnTo>
                      <a:lnTo>
                        <a:pt x="258" y="32"/>
                      </a:lnTo>
                      <a:lnTo>
                        <a:pt x="266" y="41"/>
                      </a:lnTo>
                      <a:lnTo>
                        <a:pt x="272" y="49"/>
                      </a:lnTo>
                      <a:lnTo>
                        <a:pt x="278" y="58"/>
                      </a:lnTo>
                      <a:lnTo>
                        <a:pt x="283" y="68"/>
                      </a:lnTo>
                      <a:lnTo>
                        <a:pt x="287" y="78"/>
                      </a:lnTo>
                      <a:lnTo>
                        <a:pt x="289" y="89"/>
                      </a:lnTo>
                      <a:lnTo>
                        <a:pt x="291" y="100"/>
                      </a:lnTo>
                      <a:lnTo>
                        <a:pt x="292" y="111"/>
                      </a:lnTo>
                      <a:lnTo>
                        <a:pt x="292" y="111"/>
                      </a:lnTo>
                      <a:lnTo>
                        <a:pt x="292" y="111"/>
                      </a:lnTo>
                      <a:lnTo>
                        <a:pt x="291" y="122"/>
                      </a:lnTo>
                      <a:lnTo>
                        <a:pt x="289" y="133"/>
                      </a:lnTo>
                      <a:lnTo>
                        <a:pt x="287" y="143"/>
                      </a:lnTo>
                      <a:lnTo>
                        <a:pt x="283" y="154"/>
                      </a:lnTo>
                      <a:lnTo>
                        <a:pt x="278" y="164"/>
                      </a:lnTo>
                      <a:lnTo>
                        <a:pt x="272" y="173"/>
                      </a:lnTo>
                      <a:lnTo>
                        <a:pt x="266" y="182"/>
                      </a:lnTo>
                      <a:lnTo>
                        <a:pt x="258" y="189"/>
                      </a:lnTo>
                      <a:lnTo>
                        <a:pt x="258" y="189"/>
                      </a:lnTo>
                      <a:lnTo>
                        <a:pt x="251" y="196"/>
                      </a:lnTo>
                      <a:lnTo>
                        <a:pt x="242" y="203"/>
                      </a:lnTo>
                      <a:lnTo>
                        <a:pt x="234" y="209"/>
                      </a:lnTo>
                      <a:lnTo>
                        <a:pt x="224" y="214"/>
                      </a:lnTo>
                      <a:lnTo>
                        <a:pt x="213" y="217"/>
                      </a:lnTo>
                      <a:lnTo>
                        <a:pt x="203" y="220"/>
                      </a:lnTo>
                      <a:lnTo>
                        <a:pt x="192" y="221"/>
                      </a:lnTo>
                      <a:lnTo>
                        <a:pt x="181" y="222"/>
                      </a:lnTo>
                      <a:lnTo>
                        <a:pt x="100" y="222"/>
                      </a:lnTo>
                      <a:lnTo>
                        <a:pt x="100" y="222"/>
                      </a:lnTo>
                      <a:lnTo>
                        <a:pt x="89" y="221"/>
                      </a:lnTo>
                      <a:lnTo>
                        <a:pt x="78" y="220"/>
                      </a:lnTo>
                      <a:lnTo>
                        <a:pt x="67" y="217"/>
                      </a:lnTo>
                      <a:lnTo>
                        <a:pt x="57" y="214"/>
                      </a:lnTo>
                      <a:lnTo>
                        <a:pt x="47" y="209"/>
                      </a:lnTo>
                      <a:lnTo>
                        <a:pt x="38" y="203"/>
                      </a:lnTo>
                      <a:lnTo>
                        <a:pt x="30" y="196"/>
                      </a:lnTo>
                      <a:lnTo>
                        <a:pt x="21" y="189"/>
                      </a:lnTo>
                      <a:lnTo>
                        <a:pt x="21" y="189"/>
                      </a:lnTo>
                      <a:lnTo>
                        <a:pt x="15" y="183"/>
                      </a:lnTo>
                      <a:lnTo>
                        <a:pt x="9" y="175"/>
                      </a:lnTo>
                      <a:lnTo>
                        <a:pt x="4" y="167"/>
                      </a:lnTo>
                      <a:lnTo>
                        <a:pt x="0" y="158"/>
                      </a:lnTo>
                      <a:lnTo>
                        <a:pt x="61" y="158"/>
                      </a:lnTo>
                      <a:lnTo>
                        <a:pt x="61" y="158"/>
                      </a:lnTo>
                      <a:lnTo>
                        <a:pt x="69" y="164"/>
                      </a:lnTo>
                      <a:lnTo>
                        <a:pt x="79" y="169"/>
                      </a:lnTo>
                      <a:lnTo>
                        <a:pt x="89" y="172"/>
                      </a:lnTo>
                      <a:lnTo>
                        <a:pt x="100" y="173"/>
                      </a:lnTo>
                      <a:lnTo>
                        <a:pt x="181" y="173"/>
                      </a:lnTo>
                      <a:lnTo>
                        <a:pt x="181" y="173"/>
                      </a:lnTo>
                      <a:lnTo>
                        <a:pt x="193" y="172"/>
                      </a:lnTo>
                      <a:lnTo>
                        <a:pt x="204" y="168"/>
                      </a:lnTo>
                      <a:lnTo>
                        <a:pt x="215" y="162"/>
                      </a:lnTo>
                      <a:lnTo>
                        <a:pt x="224" y="154"/>
                      </a:lnTo>
                      <a:lnTo>
                        <a:pt x="224" y="154"/>
                      </a:lnTo>
                      <a:lnTo>
                        <a:pt x="231" y="146"/>
                      </a:lnTo>
                      <a:lnTo>
                        <a:pt x="237" y="135"/>
                      </a:lnTo>
                      <a:lnTo>
                        <a:pt x="241" y="124"/>
                      </a:lnTo>
                      <a:lnTo>
                        <a:pt x="242" y="111"/>
                      </a:lnTo>
                      <a:lnTo>
                        <a:pt x="242" y="111"/>
                      </a:lnTo>
                      <a:lnTo>
                        <a:pt x="242" y="111"/>
                      </a:lnTo>
                      <a:lnTo>
                        <a:pt x="241" y="99"/>
                      </a:lnTo>
                      <a:lnTo>
                        <a:pt x="237" y="86"/>
                      </a:lnTo>
                      <a:lnTo>
                        <a:pt x="231" y="77"/>
                      </a:lnTo>
                      <a:lnTo>
                        <a:pt x="224" y="68"/>
                      </a:lnTo>
                      <a:lnTo>
                        <a:pt x="224" y="68"/>
                      </a:lnTo>
                      <a:lnTo>
                        <a:pt x="215" y="60"/>
                      </a:lnTo>
                      <a:lnTo>
                        <a:pt x="204" y="54"/>
                      </a:lnTo>
                      <a:lnTo>
                        <a:pt x="193" y="51"/>
                      </a:lnTo>
                      <a:lnTo>
                        <a:pt x="181" y="49"/>
                      </a:lnTo>
                      <a:lnTo>
                        <a:pt x="100" y="49"/>
                      </a:lnTo>
                      <a:lnTo>
                        <a:pt x="100" y="49"/>
                      </a:lnTo>
                      <a:lnTo>
                        <a:pt x="89" y="51"/>
                      </a:lnTo>
                      <a:lnTo>
                        <a:pt x="79" y="53"/>
                      </a:lnTo>
                      <a:lnTo>
                        <a:pt x="69" y="58"/>
                      </a:lnTo>
                      <a:lnTo>
                        <a:pt x="61" y="63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4" y="56"/>
                      </a:lnTo>
                      <a:lnTo>
                        <a:pt x="9" y="47"/>
                      </a:lnTo>
                      <a:lnTo>
                        <a:pt x="15" y="39"/>
                      </a:lnTo>
                      <a:lnTo>
                        <a:pt x="21" y="32"/>
                      </a:lnTo>
                      <a:lnTo>
                        <a:pt x="21" y="32"/>
                      </a:lnTo>
                      <a:lnTo>
                        <a:pt x="30" y="26"/>
                      </a:lnTo>
                      <a:lnTo>
                        <a:pt x="38" y="18"/>
                      </a:lnTo>
                      <a:lnTo>
                        <a:pt x="47" y="13"/>
                      </a:lnTo>
                      <a:lnTo>
                        <a:pt x="57" y="9"/>
                      </a:lnTo>
                      <a:lnTo>
                        <a:pt x="67" y="5"/>
                      </a:lnTo>
                      <a:lnTo>
                        <a:pt x="78" y="2"/>
                      </a:lnTo>
                      <a:lnTo>
                        <a:pt x="89" y="0"/>
                      </a:lnTo>
                      <a:lnTo>
                        <a:pt x="100" y="0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solidFill>
                  <a:srgbClr val="AE002B"/>
                </a:solidFill>
                <a:ln w="9525">
                  <a:noFill/>
                  <a:round/>
                </a:ln>
              </p:spPr>
              <p:txBody>
                <a:bodyPr vert="horz" wrap="square" lIns="128580" tIns="64290" rIns="128580" bIns="64290" numCol="1" anchor="t" anchorCtr="0" compatLnSpc="1"/>
                <a:lstStyle/>
                <a:p>
                  <a:endParaRPr lang="en-US">
                    <a:solidFill>
                      <a:srgbClr val="339CA0"/>
                    </a:solidFill>
                  </a:endParaRPr>
                </a:p>
              </p:txBody>
            </p:sp>
            <p:sp>
              <p:nvSpPr>
                <p:cNvPr id="61" name="Freeform 21"/>
                <p:cNvSpPr/>
                <p:nvPr/>
              </p:nvSpPr>
              <p:spPr bwMode="auto">
                <a:xfrm>
                  <a:off x="1601767" y="4427550"/>
                  <a:ext cx="195263" cy="36513"/>
                </a:xfrm>
                <a:custGeom>
                  <a:avLst/>
                  <a:gdLst/>
                  <a:ahLst/>
                  <a:cxnLst>
                    <a:cxn ang="0">
                      <a:pos x="24" y="0"/>
                    </a:cxn>
                    <a:cxn ang="0">
                      <a:pos x="224" y="0"/>
                    </a:cxn>
                    <a:cxn ang="0">
                      <a:pos x="224" y="0"/>
                    </a:cxn>
                    <a:cxn ang="0">
                      <a:pos x="229" y="1"/>
                    </a:cxn>
                    <a:cxn ang="0">
                      <a:pos x="233" y="2"/>
                    </a:cxn>
                    <a:cxn ang="0">
                      <a:pos x="236" y="5"/>
                    </a:cxn>
                    <a:cxn ang="0">
                      <a:pos x="240" y="7"/>
                    </a:cxn>
                    <a:cxn ang="0">
                      <a:pos x="242" y="11"/>
                    </a:cxn>
                    <a:cxn ang="0">
                      <a:pos x="245" y="14"/>
                    </a:cxn>
                    <a:cxn ang="0">
                      <a:pos x="246" y="18"/>
                    </a:cxn>
                    <a:cxn ang="0">
                      <a:pos x="246" y="23"/>
                    </a:cxn>
                    <a:cxn ang="0">
                      <a:pos x="246" y="23"/>
                    </a:cxn>
                    <a:cxn ang="0">
                      <a:pos x="246" y="23"/>
                    </a:cxn>
                    <a:cxn ang="0">
                      <a:pos x="246" y="28"/>
                    </a:cxn>
                    <a:cxn ang="0">
                      <a:pos x="245" y="32"/>
                    </a:cxn>
                    <a:cxn ang="0">
                      <a:pos x="242" y="36"/>
                    </a:cxn>
                    <a:cxn ang="0">
                      <a:pos x="240" y="39"/>
                    </a:cxn>
                    <a:cxn ang="0">
                      <a:pos x="236" y="42"/>
                    </a:cxn>
                    <a:cxn ang="0">
                      <a:pos x="233" y="44"/>
                    </a:cxn>
                    <a:cxn ang="0">
                      <a:pos x="229" y="45"/>
                    </a:cxn>
                    <a:cxn ang="0">
                      <a:pos x="224" y="45"/>
                    </a:cxn>
                    <a:cxn ang="0">
                      <a:pos x="24" y="45"/>
                    </a:cxn>
                    <a:cxn ang="0">
                      <a:pos x="24" y="45"/>
                    </a:cxn>
                    <a:cxn ang="0">
                      <a:pos x="19" y="45"/>
                    </a:cxn>
                    <a:cxn ang="0">
                      <a:pos x="14" y="44"/>
                    </a:cxn>
                    <a:cxn ang="0">
                      <a:pos x="10" y="42"/>
                    </a:cxn>
                    <a:cxn ang="0">
                      <a:pos x="6" y="39"/>
                    </a:cxn>
                    <a:cxn ang="0">
                      <a:pos x="4" y="36"/>
                    </a:cxn>
                    <a:cxn ang="0">
                      <a:pos x="3" y="32"/>
                    </a:cxn>
                    <a:cxn ang="0">
                      <a:pos x="0" y="28"/>
                    </a:cxn>
                    <a:cxn ang="0">
                      <a:pos x="0" y="23"/>
                    </a:cxn>
                    <a:cxn ang="0">
                      <a:pos x="0" y="23"/>
                    </a:cxn>
                    <a:cxn ang="0">
                      <a:pos x="0" y="23"/>
                    </a:cxn>
                    <a:cxn ang="0">
                      <a:pos x="0" y="18"/>
                    </a:cxn>
                    <a:cxn ang="0">
                      <a:pos x="3" y="14"/>
                    </a:cxn>
                    <a:cxn ang="0">
                      <a:pos x="4" y="11"/>
                    </a:cxn>
                    <a:cxn ang="0">
                      <a:pos x="6" y="7"/>
                    </a:cxn>
                    <a:cxn ang="0">
                      <a:pos x="10" y="5"/>
                    </a:cxn>
                    <a:cxn ang="0">
                      <a:pos x="14" y="2"/>
                    </a:cxn>
                    <a:cxn ang="0">
                      <a:pos x="19" y="1"/>
                    </a:cxn>
                    <a:cxn ang="0">
                      <a:pos x="24" y="0"/>
                    </a:cxn>
                    <a:cxn ang="0">
                      <a:pos x="24" y="0"/>
                    </a:cxn>
                  </a:cxnLst>
                  <a:rect l="0" t="0" r="r" b="b"/>
                  <a:pathLst>
                    <a:path w="246" h="45">
                      <a:moveTo>
                        <a:pt x="24" y="0"/>
                      </a:moveTo>
                      <a:lnTo>
                        <a:pt x="224" y="0"/>
                      </a:lnTo>
                      <a:lnTo>
                        <a:pt x="224" y="0"/>
                      </a:lnTo>
                      <a:lnTo>
                        <a:pt x="229" y="1"/>
                      </a:lnTo>
                      <a:lnTo>
                        <a:pt x="233" y="2"/>
                      </a:lnTo>
                      <a:lnTo>
                        <a:pt x="236" y="5"/>
                      </a:lnTo>
                      <a:lnTo>
                        <a:pt x="240" y="7"/>
                      </a:lnTo>
                      <a:lnTo>
                        <a:pt x="242" y="11"/>
                      </a:lnTo>
                      <a:lnTo>
                        <a:pt x="245" y="14"/>
                      </a:lnTo>
                      <a:lnTo>
                        <a:pt x="246" y="18"/>
                      </a:lnTo>
                      <a:lnTo>
                        <a:pt x="246" y="23"/>
                      </a:lnTo>
                      <a:lnTo>
                        <a:pt x="246" y="23"/>
                      </a:lnTo>
                      <a:lnTo>
                        <a:pt x="246" y="23"/>
                      </a:lnTo>
                      <a:lnTo>
                        <a:pt x="246" y="28"/>
                      </a:lnTo>
                      <a:lnTo>
                        <a:pt x="245" y="32"/>
                      </a:lnTo>
                      <a:lnTo>
                        <a:pt x="242" y="36"/>
                      </a:lnTo>
                      <a:lnTo>
                        <a:pt x="240" y="39"/>
                      </a:lnTo>
                      <a:lnTo>
                        <a:pt x="236" y="42"/>
                      </a:lnTo>
                      <a:lnTo>
                        <a:pt x="233" y="44"/>
                      </a:lnTo>
                      <a:lnTo>
                        <a:pt x="229" y="45"/>
                      </a:lnTo>
                      <a:lnTo>
                        <a:pt x="224" y="45"/>
                      </a:lnTo>
                      <a:lnTo>
                        <a:pt x="24" y="45"/>
                      </a:lnTo>
                      <a:lnTo>
                        <a:pt x="24" y="45"/>
                      </a:lnTo>
                      <a:lnTo>
                        <a:pt x="19" y="45"/>
                      </a:lnTo>
                      <a:lnTo>
                        <a:pt x="14" y="44"/>
                      </a:lnTo>
                      <a:lnTo>
                        <a:pt x="10" y="42"/>
                      </a:lnTo>
                      <a:lnTo>
                        <a:pt x="6" y="39"/>
                      </a:lnTo>
                      <a:lnTo>
                        <a:pt x="4" y="36"/>
                      </a:lnTo>
                      <a:lnTo>
                        <a:pt x="3" y="32"/>
                      </a:lnTo>
                      <a:lnTo>
                        <a:pt x="0" y="28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0" y="18"/>
                      </a:lnTo>
                      <a:lnTo>
                        <a:pt x="3" y="14"/>
                      </a:lnTo>
                      <a:lnTo>
                        <a:pt x="4" y="11"/>
                      </a:lnTo>
                      <a:lnTo>
                        <a:pt x="6" y="7"/>
                      </a:lnTo>
                      <a:lnTo>
                        <a:pt x="10" y="5"/>
                      </a:lnTo>
                      <a:lnTo>
                        <a:pt x="14" y="2"/>
                      </a:lnTo>
                      <a:lnTo>
                        <a:pt x="19" y="1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AE002B"/>
                </a:solidFill>
                <a:ln w="9525">
                  <a:noFill/>
                  <a:round/>
                </a:ln>
              </p:spPr>
              <p:txBody>
                <a:bodyPr vert="horz" wrap="square" lIns="128580" tIns="64290" rIns="128580" bIns="64290" numCol="1" anchor="t" anchorCtr="0" compatLnSpc="1"/>
                <a:lstStyle/>
                <a:p>
                  <a:endParaRPr lang="en-US">
                    <a:solidFill>
                      <a:srgbClr val="339CA0"/>
                    </a:solidFill>
                  </a:endParaRPr>
                </a:p>
              </p:txBody>
            </p:sp>
          </p:grpSp>
        </p:grpSp>
      </p:grpSp>
      <p:grpSp>
        <p:nvGrpSpPr>
          <p:cNvPr id="64" name="Group 52"/>
          <p:cNvGrpSpPr/>
          <p:nvPr/>
        </p:nvGrpSpPr>
        <p:grpSpPr>
          <a:xfrm>
            <a:off x="9041183" y="4776096"/>
            <a:ext cx="2511354" cy="1941963"/>
            <a:chOff x="6429388" y="3396519"/>
            <a:chExt cx="1785950" cy="1381027"/>
          </a:xfrm>
        </p:grpSpPr>
        <p:grpSp>
          <p:nvGrpSpPr>
            <p:cNvPr id="65" name="Group 42"/>
            <p:cNvGrpSpPr/>
            <p:nvPr/>
          </p:nvGrpSpPr>
          <p:grpSpPr>
            <a:xfrm>
              <a:off x="6429388" y="4000510"/>
              <a:ext cx="1785950" cy="777036"/>
              <a:chOff x="6429388" y="4000510"/>
              <a:chExt cx="1785950" cy="777036"/>
            </a:xfrm>
          </p:grpSpPr>
          <p:sp>
            <p:nvSpPr>
              <p:cNvPr id="71" name="Rectangle 18"/>
              <p:cNvSpPr/>
              <p:nvPr/>
            </p:nvSpPr>
            <p:spPr>
              <a:xfrm>
                <a:off x="6429388" y="4286262"/>
                <a:ext cx="1785950" cy="4912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+mn-lt"/>
                  </a:rPr>
                  <a:t>点击添加相关标题文字，点击添加相关标题文字，点击添加相关标题文字，点击添加相关标题文字。</a:t>
                </a:r>
                <a:endParaRPr lang="en-GB" altLang="zh-CN" sz="9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2" name="Rectangle 21"/>
              <p:cNvSpPr/>
              <p:nvPr/>
            </p:nvSpPr>
            <p:spPr>
              <a:xfrm>
                <a:off x="6721563" y="4000510"/>
                <a:ext cx="1152744" cy="2407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bg1"/>
                    </a:solidFill>
                    <a:ea typeface="微软雅黑" panose="020B0503020204020204" pitchFamily="34" charset="-122"/>
                  </a:rPr>
                  <a:t>请替换文字内容</a:t>
                </a:r>
              </a:p>
            </p:txBody>
          </p:sp>
        </p:grpSp>
        <p:grpSp>
          <p:nvGrpSpPr>
            <p:cNvPr id="66" name="Group 46"/>
            <p:cNvGrpSpPr/>
            <p:nvPr/>
          </p:nvGrpSpPr>
          <p:grpSpPr>
            <a:xfrm>
              <a:off x="7072330" y="3396519"/>
              <a:ext cx="493602" cy="493602"/>
              <a:chOff x="7072330" y="3396519"/>
              <a:chExt cx="493602" cy="493602"/>
            </a:xfrm>
          </p:grpSpPr>
          <p:sp>
            <p:nvSpPr>
              <p:cNvPr id="67" name="Oval 14"/>
              <p:cNvSpPr/>
              <p:nvPr/>
            </p:nvSpPr>
            <p:spPr>
              <a:xfrm>
                <a:off x="7072330" y="3396519"/>
                <a:ext cx="493602" cy="493602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BFBFBF"/>
                  </a:gs>
                  <a:gs pos="80000">
                    <a:srgbClr val="FFFFFF"/>
                  </a:gs>
                  <a:gs pos="100000">
                    <a:schemeClr val="accent1">
                      <a:tint val="0"/>
                    </a:schemeClr>
                  </a:gs>
                </a:gsLst>
                <a:lin ang="2700000" scaled="1"/>
                <a:tileRect/>
              </a:gradFill>
              <a:ln w="28575">
                <a:solidFill>
                  <a:srgbClr val="F2F2F2"/>
                </a:solidFill>
              </a:ln>
              <a:effectLst>
                <a:outerShdw blurRad="88900" dist="75434" dir="2699985" rotWithShape="0">
                  <a:scrgbClr r="0" g="0" b="0">
                    <a:alpha val="23000"/>
                  </a:sc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68" name="Group 40"/>
              <p:cNvGrpSpPr/>
              <p:nvPr/>
            </p:nvGrpSpPr>
            <p:grpSpPr>
              <a:xfrm>
                <a:off x="7196779" y="3508006"/>
                <a:ext cx="257392" cy="257392"/>
                <a:chOff x="928662" y="2428874"/>
                <a:chExt cx="366050" cy="366050"/>
              </a:xfrm>
              <a:solidFill>
                <a:schemeClr val="bg1"/>
              </a:solidFill>
            </p:grpSpPr>
            <p:sp>
              <p:nvSpPr>
                <p:cNvPr id="69" name="AutoShape 126"/>
                <p:cNvSpPr/>
                <p:nvPr/>
              </p:nvSpPr>
              <p:spPr bwMode="auto">
                <a:xfrm>
                  <a:off x="928662" y="2428874"/>
                  <a:ext cx="366050" cy="36605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3499" y="14850"/>
                      </a:moveTo>
                      <a:cubicBezTo>
                        <a:pt x="9772" y="14850"/>
                        <a:pt x="6749" y="11827"/>
                        <a:pt x="6749" y="8100"/>
                      </a:cubicBezTo>
                      <a:cubicBezTo>
                        <a:pt x="6749" y="4372"/>
                        <a:pt x="9772" y="1350"/>
                        <a:pt x="13499" y="1350"/>
                      </a:cubicBezTo>
                      <a:cubicBezTo>
                        <a:pt x="17227" y="1350"/>
                        <a:pt x="20249" y="4372"/>
                        <a:pt x="20249" y="8100"/>
                      </a:cubicBezTo>
                      <a:cubicBezTo>
                        <a:pt x="20249" y="11827"/>
                        <a:pt x="17227" y="14850"/>
                        <a:pt x="13499" y="14850"/>
                      </a:cubicBezTo>
                      <a:moveTo>
                        <a:pt x="3236" y="20042"/>
                      </a:moveTo>
                      <a:cubicBezTo>
                        <a:pt x="3019" y="20266"/>
                        <a:pt x="2718" y="20408"/>
                        <a:pt x="2382" y="20408"/>
                      </a:cubicBezTo>
                      <a:cubicBezTo>
                        <a:pt x="1724" y="20408"/>
                        <a:pt x="1191" y="19875"/>
                        <a:pt x="1191" y="19218"/>
                      </a:cubicBezTo>
                      <a:cubicBezTo>
                        <a:pt x="1191" y="18881"/>
                        <a:pt x="1332" y="18580"/>
                        <a:pt x="1557" y="18363"/>
                      </a:cubicBezTo>
                      <a:lnTo>
                        <a:pt x="1551" y="18358"/>
                      </a:lnTo>
                      <a:lnTo>
                        <a:pt x="6996" y="12913"/>
                      </a:lnTo>
                      <a:cubicBezTo>
                        <a:pt x="7472" y="13555"/>
                        <a:pt x="8039" y="14122"/>
                        <a:pt x="8680" y="14599"/>
                      </a:cubicBezTo>
                      <a:cubicBezTo>
                        <a:pt x="8680" y="14599"/>
                        <a:pt x="3236" y="20042"/>
                        <a:pt x="3236" y="20042"/>
                      </a:cubicBezTo>
                      <a:close/>
                      <a:moveTo>
                        <a:pt x="13499" y="0"/>
                      </a:moveTo>
                      <a:cubicBezTo>
                        <a:pt x="9026" y="0"/>
                        <a:pt x="5399" y="3626"/>
                        <a:pt x="5399" y="8100"/>
                      </a:cubicBezTo>
                      <a:cubicBezTo>
                        <a:pt x="5399" y="9467"/>
                        <a:pt x="5742" y="10754"/>
                        <a:pt x="6341" y="11884"/>
                      </a:cubicBezTo>
                      <a:lnTo>
                        <a:pt x="709" y="17515"/>
                      </a:lnTo>
                      <a:lnTo>
                        <a:pt x="713" y="17520"/>
                      </a:lnTo>
                      <a:cubicBezTo>
                        <a:pt x="274" y="17953"/>
                        <a:pt x="0" y="18552"/>
                        <a:pt x="0" y="19218"/>
                      </a:cubicBezTo>
                      <a:cubicBezTo>
                        <a:pt x="0" y="20533"/>
                        <a:pt x="1066" y="21599"/>
                        <a:pt x="2382" y="21599"/>
                      </a:cubicBezTo>
                      <a:cubicBezTo>
                        <a:pt x="3047" y="21599"/>
                        <a:pt x="3647" y="21326"/>
                        <a:pt x="4079" y="20885"/>
                      </a:cubicBezTo>
                      <a:lnTo>
                        <a:pt x="4078" y="20884"/>
                      </a:lnTo>
                      <a:lnTo>
                        <a:pt x="9708" y="15255"/>
                      </a:lnTo>
                      <a:cubicBezTo>
                        <a:pt x="10839" y="15856"/>
                        <a:pt x="12128" y="16200"/>
                        <a:pt x="13499" y="16200"/>
                      </a:cubicBezTo>
                      <a:cubicBezTo>
                        <a:pt x="17973" y="16200"/>
                        <a:pt x="21600" y="12573"/>
                        <a:pt x="21600" y="8100"/>
                      </a:cubicBezTo>
                      <a:cubicBezTo>
                        <a:pt x="21600" y="3626"/>
                        <a:pt x="17973" y="0"/>
                        <a:pt x="13499" y="0"/>
                      </a:cubicBezTo>
                    </a:path>
                  </a:pathLst>
                </a:custGeom>
                <a:solidFill>
                  <a:srgbClr val="AE002B"/>
                </a:solidFill>
                <a:ln>
                  <a:noFill/>
                </a:ln>
                <a:effectLst/>
              </p:spPr>
              <p:txBody>
                <a:bodyPr lIns="53575" tIns="53575" rIns="53575" bIns="53575" anchor="ctr"/>
                <a:lstStyle/>
                <a:p>
                  <a:pPr defTabSz="642620"/>
                  <a:endParaRPr lang="en-US" sz="422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70" name="AutoShape 127"/>
                <p:cNvSpPr/>
                <p:nvPr/>
              </p:nvSpPr>
              <p:spPr bwMode="auto">
                <a:xfrm>
                  <a:off x="1076959" y="2485816"/>
                  <a:ext cx="86350" cy="8572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170" y="0"/>
                      </a:moveTo>
                      <a:cubicBezTo>
                        <a:pt x="9025" y="0"/>
                        <a:pt x="0" y="9025"/>
                        <a:pt x="0" y="20170"/>
                      </a:cubicBezTo>
                      <a:cubicBezTo>
                        <a:pt x="0" y="20954"/>
                        <a:pt x="644" y="21600"/>
                        <a:pt x="1440" y="21600"/>
                      </a:cubicBezTo>
                      <a:cubicBezTo>
                        <a:pt x="2235" y="21600"/>
                        <a:pt x="2880" y="20954"/>
                        <a:pt x="2880" y="20170"/>
                      </a:cubicBezTo>
                      <a:cubicBezTo>
                        <a:pt x="2880" y="10618"/>
                        <a:pt x="10617" y="2880"/>
                        <a:pt x="20170" y="2880"/>
                      </a:cubicBezTo>
                      <a:cubicBezTo>
                        <a:pt x="20955" y="2880"/>
                        <a:pt x="21599" y="2234"/>
                        <a:pt x="21599" y="1440"/>
                      </a:cubicBezTo>
                      <a:cubicBezTo>
                        <a:pt x="21599" y="645"/>
                        <a:pt x="20955" y="0"/>
                        <a:pt x="20170" y="0"/>
                      </a:cubicBezTo>
                    </a:path>
                  </a:pathLst>
                </a:custGeom>
                <a:solidFill>
                  <a:srgbClr val="AE002B"/>
                </a:solidFill>
                <a:ln>
                  <a:noFill/>
                </a:ln>
                <a:effectLst/>
              </p:spPr>
              <p:txBody>
                <a:bodyPr lIns="53575" tIns="53575" rIns="53575" bIns="53575" anchor="ctr"/>
                <a:lstStyle/>
                <a:p>
                  <a:pPr defTabSz="642620"/>
                  <a:endParaRPr lang="en-US" sz="422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</p:grpSp>
        </p:grpSp>
      </p:grpSp>
      <p:grpSp>
        <p:nvGrpSpPr>
          <p:cNvPr id="73" name="Group 51"/>
          <p:cNvGrpSpPr/>
          <p:nvPr/>
        </p:nvGrpSpPr>
        <p:grpSpPr>
          <a:xfrm>
            <a:off x="5123471" y="4776096"/>
            <a:ext cx="2511354" cy="1941963"/>
            <a:chOff x="3643306" y="3396519"/>
            <a:chExt cx="1785950" cy="1381027"/>
          </a:xfrm>
        </p:grpSpPr>
        <p:grpSp>
          <p:nvGrpSpPr>
            <p:cNvPr id="74" name="Group 41"/>
            <p:cNvGrpSpPr/>
            <p:nvPr/>
          </p:nvGrpSpPr>
          <p:grpSpPr>
            <a:xfrm>
              <a:off x="3643306" y="4000510"/>
              <a:ext cx="1785950" cy="777036"/>
              <a:chOff x="3643306" y="4000510"/>
              <a:chExt cx="1785950" cy="777036"/>
            </a:xfrm>
          </p:grpSpPr>
          <p:sp>
            <p:nvSpPr>
              <p:cNvPr id="80" name="Rectangle 17"/>
              <p:cNvSpPr/>
              <p:nvPr/>
            </p:nvSpPr>
            <p:spPr>
              <a:xfrm>
                <a:off x="3643306" y="4286262"/>
                <a:ext cx="1785950" cy="4912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+mn-lt"/>
                  </a:rPr>
                  <a:t>点击添加相关标题文字，点击添加相关标题文字，点击添加相关标题文字，点击添加相关标题文字。</a:t>
                </a:r>
                <a:endParaRPr lang="en-GB" altLang="zh-CN" sz="9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1" name="Rectangle 20"/>
              <p:cNvSpPr/>
              <p:nvPr/>
            </p:nvSpPr>
            <p:spPr>
              <a:xfrm>
                <a:off x="3896070" y="4000510"/>
                <a:ext cx="1152744" cy="2407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bg1"/>
                    </a:solidFill>
                    <a:ea typeface="微软雅黑" panose="020B0503020204020204" pitchFamily="34" charset="-122"/>
                  </a:rPr>
                  <a:t>请替换文字内容</a:t>
                </a:r>
              </a:p>
            </p:txBody>
          </p:sp>
        </p:grpSp>
        <p:grpSp>
          <p:nvGrpSpPr>
            <p:cNvPr id="75" name="Group 45"/>
            <p:cNvGrpSpPr/>
            <p:nvPr/>
          </p:nvGrpSpPr>
          <p:grpSpPr>
            <a:xfrm>
              <a:off x="4286248" y="3396519"/>
              <a:ext cx="493602" cy="493602"/>
              <a:chOff x="4286248" y="3396519"/>
              <a:chExt cx="493602" cy="493602"/>
            </a:xfrm>
          </p:grpSpPr>
          <p:sp>
            <p:nvSpPr>
              <p:cNvPr id="76" name="Oval 12"/>
              <p:cNvSpPr/>
              <p:nvPr/>
            </p:nvSpPr>
            <p:spPr>
              <a:xfrm>
                <a:off x="4286248" y="3396519"/>
                <a:ext cx="493602" cy="493602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BFBFBF"/>
                  </a:gs>
                  <a:gs pos="80000">
                    <a:srgbClr val="FFFFFF"/>
                  </a:gs>
                  <a:gs pos="100000">
                    <a:schemeClr val="accent1">
                      <a:tint val="0"/>
                    </a:schemeClr>
                  </a:gs>
                </a:gsLst>
                <a:lin ang="2700000" scaled="1"/>
                <a:tileRect/>
              </a:gradFill>
              <a:ln w="28575">
                <a:solidFill>
                  <a:srgbClr val="F2F2F2"/>
                </a:solidFill>
              </a:ln>
              <a:effectLst>
                <a:outerShdw blurRad="88900" dist="75434" dir="2699985" rotWithShape="0">
                  <a:scrgbClr r="0" g="0" b="0">
                    <a:alpha val="23000"/>
                  </a:sc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77" name="Group 39"/>
              <p:cNvGrpSpPr/>
              <p:nvPr/>
            </p:nvGrpSpPr>
            <p:grpSpPr>
              <a:xfrm>
                <a:off x="4401717" y="3508006"/>
                <a:ext cx="257832" cy="257392"/>
                <a:chOff x="195935" y="2428874"/>
                <a:chExt cx="366676" cy="366050"/>
              </a:xfrm>
              <a:solidFill>
                <a:schemeClr val="bg1"/>
              </a:solidFill>
            </p:grpSpPr>
            <p:sp>
              <p:nvSpPr>
                <p:cNvPr id="78" name="AutoShape 128"/>
                <p:cNvSpPr/>
                <p:nvPr/>
              </p:nvSpPr>
              <p:spPr bwMode="auto">
                <a:xfrm>
                  <a:off x="195935" y="2428874"/>
                  <a:ext cx="366676" cy="36605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4850" y="12150"/>
                      </a:moveTo>
                      <a:cubicBezTo>
                        <a:pt x="13851" y="12150"/>
                        <a:pt x="12926" y="11859"/>
                        <a:pt x="12124" y="11386"/>
                      </a:cubicBezTo>
                      <a:lnTo>
                        <a:pt x="11892" y="11618"/>
                      </a:lnTo>
                      <a:lnTo>
                        <a:pt x="11132" y="12377"/>
                      </a:lnTo>
                      <a:lnTo>
                        <a:pt x="9846" y="13663"/>
                      </a:lnTo>
                      <a:cubicBezTo>
                        <a:pt x="9593" y="13916"/>
                        <a:pt x="9451" y="14260"/>
                        <a:pt x="9451" y="14617"/>
                      </a:cubicBezTo>
                      <a:lnTo>
                        <a:pt x="9451" y="16200"/>
                      </a:lnTo>
                      <a:lnTo>
                        <a:pt x="8101" y="16200"/>
                      </a:lnTo>
                      <a:cubicBezTo>
                        <a:pt x="7356" y="16200"/>
                        <a:pt x="6751" y="16804"/>
                        <a:pt x="6751" y="17549"/>
                      </a:cubicBezTo>
                      <a:lnTo>
                        <a:pt x="6751" y="18900"/>
                      </a:lnTo>
                      <a:lnTo>
                        <a:pt x="5170" y="18900"/>
                      </a:lnTo>
                      <a:cubicBezTo>
                        <a:pt x="4812" y="18900"/>
                        <a:pt x="4469" y="19042"/>
                        <a:pt x="4216" y="19295"/>
                      </a:cubicBezTo>
                      <a:lnTo>
                        <a:pt x="3259" y="20252"/>
                      </a:lnTo>
                      <a:lnTo>
                        <a:pt x="1352" y="20249"/>
                      </a:lnTo>
                      <a:lnTo>
                        <a:pt x="1350" y="18326"/>
                      </a:lnTo>
                      <a:lnTo>
                        <a:pt x="9223" y="10467"/>
                      </a:lnTo>
                      <a:cubicBezTo>
                        <a:pt x="9223" y="10467"/>
                        <a:pt x="9223" y="10467"/>
                        <a:pt x="9224" y="10468"/>
                      </a:cubicBezTo>
                      <a:lnTo>
                        <a:pt x="10215" y="9477"/>
                      </a:lnTo>
                      <a:cubicBezTo>
                        <a:pt x="9741" y="8674"/>
                        <a:pt x="9451" y="7748"/>
                        <a:pt x="9451" y="6750"/>
                      </a:cubicBezTo>
                      <a:cubicBezTo>
                        <a:pt x="9451" y="3767"/>
                        <a:pt x="11869" y="1350"/>
                        <a:pt x="14850" y="1350"/>
                      </a:cubicBezTo>
                      <a:cubicBezTo>
                        <a:pt x="17832" y="1350"/>
                        <a:pt x="20250" y="3767"/>
                        <a:pt x="20250" y="6750"/>
                      </a:cubicBezTo>
                      <a:cubicBezTo>
                        <a:pt x="20250" y="9732"/>
                        <a:pt x="17832" y="12150"/>
                        <a:pt x="14850" y="12150"/>
                      </a:cubicBezTo>
                      <a:moveTo>
                        <a:pt x="14850" y="0"/>
                      </a:moveTo>
                      <a:cubicBezTo>
                        <a:pt x="11123" y="0"/>
                        <a:pt x="8101" y="3022"/>
                        <a:pt x="8101" y="6750"/>
                      </a:cubicBezTo>
                      <a:cubicBezTo>
                        <a:pt x="8101" y="7617"/>
                        <a:pt x="8283" y="8438"/>
                        <a:pt x="8582" y="9199"/>
                      </a:cubicBezTo>
                      <a:lnTo>
                        <a:pt x="383" y="17400"/>
                      </a:lnTo>
                      <a:cubicBezTo>
                        <a:pt x="146" y="17637"/>
                        <a:pt x="0" y="17863"/>
                        <a:pt x="0" y="18225"/>
                      </a:cubicBezTo>
                      <a:lnTo>
                        <a:pt x="0" y="20249"/>
                      </a:lnTo>
                      <a:cubicBezTo>
                        <a:pt x="0" y="20972"/>
                        <a:pt x="626" y="21599"/>
                        <a:pt x="1349" y="21599"/>
                      </a:cubicBezTo>
                      <a:lnTo>
                        <a:pt x="3374" y="21599"/>
                      </a:lnTo>
                      <a:cubicBezTo>
                        <a:pt x="3736" y="21599"/>
                        <a:pt x="3965" y="21455"/>
                        <a:pt x="4202" y="21219"/>
                      </a:cubicBezTo>
                      <a:lnTo>
                        <a:pt x="5170" y="20249"/>
                      </a:lnTo>
                      <a:lnTo>
                        <a:pt x="6751" y="20249"/>
                      </a:lnTo>
                      <a:cubicBezTo>
                        <a:pt x="7496" y="20249"/>
                        <a:pt x="8101" y="19645"/>
                        <a:pt x="8101" y="18900"/>
                      </a:cubicBezTo>
                      <a:lnTo>
                        <a:pt x="8101" y="17549"/>
                      </a:lnTo>
                      <a:lnTo>
                        <a:pt x="9451" y="17549"/>
                      </a:lnTo>
                      <a:cubicBezTo>
                        <a:pt x="10196" y="17549"/>
                        <a:pt x="10801" y="16945"/>
                        <a:pt x="10801" y="16200"/>
                      </a:cubicBezTo>
                      <a:lnTo>
                        <a:pt x="10801" y="14617"/>
                      </a:lnTo>
                      <a:lnTo>
                        <a:pt x="12400" y="13018"/>
                      </a:lnTo>
                      <a:cubicBezTo>
                        <a:pt x="13162" y="13317"/>
                        <a:pt x="13982" y="13500"/>
                        <a:pt x="14850" y="13500"/>
                      </a:cubicBezTo>
                      <a:cubicBezTo>
                        <a:pt x="18577" y="13500"/>
                        <a:pt x="21599" y="10477"/>
                        <a:pt x="21599" y="6750"/>
                      </a:cubicBezTo>
                      <a:cubicBezTo>
                        <a:pt x="21599" y="3022"/>
                        <a:pt x="18577" y="0"/>
                        <a:pt x="14850" y="0"/>
                      </a:cubicBezTo>
                    </a:path>
                  </a:pathLst>
                </a:custGeom>
                <a:solidFill>
                  <a:srgbClr val="AE002B"/>
                </a:solidFill>
                <a:ln>
                  <a:noFill/>
                </a:ln>
                <a:effectLst/>
              </p:spPr>
              <p:txBody>
                <a:bodyPr lIns="53575" tIns="53575" rIns="53575" bIns="53575" anchor="ctr"/>
                <a:lstStyle/>
                <a:p>
                  <a:pPr defTabSz="642620"/>
                  <a:endParaRPr lang="en-US" sz="4220">
                    <a:solidFill>
                      <a:srgbClr val="339CA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79" name="AutoShape 129"/>
                <p:cNvSpPr/>
                <p:nvPr/>
              </p:nvSpPr>
              <p:spPr bwMode="auto">
                <a:xfrm>
                  <a:off x="424951" y="2474552"/>
                  <a:ext cx="91356" cy="91356"/>
                </a:xfrm>
                <a:custGeom>
                  <a:avLst/>
                  <a:gdLst>
                    <a:gd name="T0" fmla="*/ 10800 w 21600"/>
                    <a:gd name="T1" fmla="+- 0 10800 134"/>
                    <a:gd name="T2" fmla="*/ 10800 h 21333"/>
                    <a:gd name="T3" fmla="*/ 10800 w 21600"/>
                    <a:gd name="T4" fmla="+- 0 10800 134"/>
                    <a:gd name="T5" fmla="*/ 10800 h 21333"/>
                    <a:gd name="T6" fmla="*/ 10800 w 21600"/>
                    <a:gd name="T7" fmla="+- 0 10800 134"/>
                    <a:gd name="T8" fmla="*/ 10800 h 21333"/>
                    <a:gd name="T9" fmla="*/ 10800 w 21600"/>
                    <a:gd name="T10" fmla="+- 0 10800 134"/>
                    <a:gd name="T11" fmla="*/ 10800 h 21333"/>
                  </a:gdLst>
                  <a:ahLst/>
                  <a:cxnLst>
                    <a:cxn ang="0">
                      <a:pos x="T0" y="T2"/>
                    </a:cxn>
                    <a:cxn ang="0">
                      <a:pos x="T3" y="T5"/>
                    </a:cxn>
                    <a:cxn ang="0">
                      <a:pos x="T6" y="T8"/>
                    </a:cxn>
                    <a:cxn ang="0">
                      <a:pos x="T9" y="T11"/>
                    </a:cxn>
                  </a:cxnLst>
                  <a:rect l="0" t="0" r="r" b="b"/>
                  <a:pathLst>
                    <a:path w="21600" h="21333">
                      <a:moveTo>
                        <a:pt x="13008" y="18684"/>
                      </a:moveTo>
                      <a:cubicBezTo>
                        <a:pt x="9017" y="15850"/>
                        <a:pt x="5542" y="12415"/>
                        <a:pt x="2694" y="8570"/>
                      </a:cubicBezTo>
                      <a:cubicBezTo>
                        <a:pt x="3736" y="5628"/>
                        <a:pt x="5693" y="3697"/>
                        <a:pt x="8585" y="2647"/>
                      </a:cubicBezTo>
                      <a:cubicBezTo>
                        <a:pt x="12578" y="5489"/>
                        <a:pt x="16048" y="8911"/>
                        <a:pt x="18889" y="12809"/>
                      </a:cubicBezTo>
                      <a:cubicBezTo>
                        <a:pt x="17836" y="15730"/>
                        <a:pt x="15883" y="17647"/>
                        <a:pt x="13008" y="18684"/>
                      </a:cubicBezTo>
                      <a:moveTo>
                        <a:pt x="21110" y="11295"/>
                      </a:moveTo>
                      <a:cubicBezTo>
                        <a:pt x="18081" y="7130"/>
                        <a:pt x="14396" y="3496"/>
                        <a:pt x="10161" y="484"/>
                      </a:cubicBezTo>
                      <a:cubicBezTo>
                        <a:pt x="9468" y="-8"/>
                        <a:pt x="8579" y="-134"/>
                        <a:pt x="7778" y="145"/>
                      </a:cubicBezTo>
                      <a:cubicBezTo>
                        <a:pt x="4027" y="1450"/>
                        <a:pt x="1463" y="3983"/>
                        <a:pt x="145" y="7687"/>
                      </a:cubicBezTo>
                      <a:cubicBezTo>
                        <a:pt x="46" y="7962"/>
                        <a:pt x="0" y="8252"/>
                        <a:pt x="0" y="8537"/>
                      </a:cubicBezTo>
                      <a:cubicBezTo>
                        <a:pt x="0" y="9071"/>
                        <a:pt x="167" y="9596"/>
                        <a:pt x="487" y="10041"/>
                      </a:cubicBezTo>
                      <a:cubicBezTo>
                        <a:pt x="3525" y="14213"/>
                        <a:pt x="7211" y="17850"/>
                        <a:pt x="11431" y="20850"/>
                      </a:cubicBezTo>
                      <a:cubicBezTo>
                        <a:pt x="12122" y="21338"/>
                        <a:pt x="13010" y="21466"/>
                        <a:pt x="13812" y="21188"/>
                      </a:cubicBezTo>
                      <a:cubicBezTo>
                        <a:pt x="17563" y="19893"/>
                        <a:pt x="20133" y="17356"/>
                        <a:pt x="21451" y="13647"/>
                      </a:cubicBezTo>
                      <a:cubicBezTo>
                        <a:pt x="21551" y="13372"/>
                        <a:pt x="21600" y="13081"/>
                        <a:pt x="21600" y="12796"/>
                      </a:cubicBezTo>
                      <a:cubicBezTo>
                        <a:pt x="21600" y="12265"/>
                        <a:pt x="21429" y="11740"/>
                        <a:pt x="21110" y="11295"/>
                      </a:cubicBezTo>
                    </a:path>
                  </a:pathLst>
                </a:custGeom>
                <a:solidFill>
                  <a:srgbClr val="AE002B"/>
                </a:solidFill>
                <a:ln>
                  <a:noFill/>
                </a:ln>
                <a:effectLst/>
              </p:spPr>
              <p:txBody>
                <a:bodyPr lIns="53575" tIns="53575" rIns="53575" bIns="53575" anchor="ctr"/>
                <a:lstStyle/>
                <a:p>
                  <a:pPr defTabSz="642620"/>
                  <a:endParaRPr lang="en-US" sz="4220">
                    <a:solidFill>
                      <a:srgbClr val="339CA0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</p:grpSp>
        </p:grpSp>
      </p:grpSp>
      <p:sp>
        <p:nvSpPr>
          <p:cNvPr id="51" name="TextBox 348"/>
          <p:cNvSpPr txBox="1"/>
          <p:nvPr/>
        </p:nvSpPr>
        <p:spPr>
          <a:xfrm>
            <a:off x="8246096" y="1613556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2" name="TextBox 349"/>
          <p:cNvSpPr txBox="1"/>
          <p:nvPr/>
        </p:nvSpPr>
        <p:spPr>
          <a:xfrm>
            <a:off x="8246097" y="1944725"/>
            <a:ext cx="314282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4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8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85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1" grpId="0"/>
      <p:bldP spid="52" grpId="0"/>
      <p:bldP spid="84" grpId="0"/>
      <p:bldP spid="48" grpId="0" animBg="1"/>
      <p:bldP spid="8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B7D5B25-7382-46A5-9C35-F1D4ACF52B3B}"/>
              </a:ext>
            </a:extLst>
          </p:cNvPr>
          <p:cNvSpPr txBox="1"/>
          <p:nvPr/>
        </p:nvSpPr>
        <p:spPr>
          <a:xfrm>
            <a:off x="1743609" y="1233261"/>
            <a:ext cx="9517274" cy="3077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953" b="1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1266" dirty="0">
              <a:solidFill>
                <a:srgbClr val="AE002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作品，为了您和熊猫办公以及原创作者的利益，请勿复制、传播、销售，否则将承担法律责任！熊猫办公将对作品进行维权，按照传播下载次数进行十倍的索取赔偿！</a:t>
            </a:r>
            <a:endParaRPr lang="en-US" altLang="zh-CN" sz="1266" dirty="0">
              <a:solidFill>
                <a:srgbClr val="AE002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66" dirty="0">
              <a:solidFill>
                <a:srgbClr val="AE002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在熊猫办公出售的</a:t>
            </a: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的保护，作品的所有权、版权和著作权归熊猫办公所有，您下载的是</a:t>
            </a: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不得将熊猫办公的</a:t>
            </a: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66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5" name="文本框 4">
            <a:hlinkClick r:id="rId2"/>
            <a:extLst>
              <a:ext uri="{FF2B5EF4-FFF2-40B4-BE49-F238E27FC236}">
                <a16:creationId xmlns:a16="http://schemas.microsoft.com/office/drawing/2014/main" id="{EFDD6211-CEAF-4878-A364-CC4A2AB3805A}"/>
              </a:ext>
            </a:extLst>
          </p:cNvPr>
          <p:cNvSpPr txBox="1"/>
          <p:nvPr/>
        </p:nvSpPr>
        <p:spPr>
          <a:xfrm>
            <a:off x="1743609" y="5256706"/>
            <a:ext cx="7695718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AE002B"/>
                </a:solidFill>
              </a:rPr>
              <a:t>更多精品</a:t>
            </a:r>
            <a:r>
              <a:rPr lang="en-US" altLang="zh-CN" b="1" dirty="0">
                <a:solidFill>
                  <a:srgbClr val="AE002B"/>
                </a:solidFill>
              </a:rPr>
              <a:t>PPT</a:t>
            </a:r>
            <a:r>
              <a:rPr lang="zh-CN" altLang="en-US" b="1" dirty="0">
                <a:solidFill>
                  <a:srgbClr val="AE002B"/>
                </a:solidFill>
              </a:rPr>
              <a:t>模板：</a:t>
            </a:r>
            <a:r>
              <a:rPr lang="en-US" altLang="zh-CN" b="1" dirty="0">
                <a:solidFill>
                  <a:srgbClr val="AE002B"/>
                </a:solidFill>
              </a:rPr>
              <a:t>http://www.tukuppt.com/ppt/</a:t>
            </a:r>
            <a:endParaRPr lang="zh-CN" altLang="en-US" b="1" dirty="0">
              <a:solidFill>
                <a:srgbClr val="AE002B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D8FC80D-DDB2-4620-BAF6-6E2DDB3FE2F4}"/>
              </a:ext>
            </a:extLst>
          </p:cNvPr>
          <p:cNvGrpSpPr/>
          <p:nvPr/>
        </p:nvGrpSpPr>
        <p:grpSpPr>
          <a:xfrm>
            <a:off x="9822222" y="5256707"/>
            <a:ext cx="1438661" cy="369332"/>
            <a:chOff x="8158550" y="5010841"/>
            <a:chExt cx="1364139" cy="350201"/>
          </a:xfrm>
          <a:effectLst/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B074999D-9AF1-4C76-A825-52A8CDE6A0E6}"/>
                </a:ext>
              </a:extLst>
            </p:cNvPr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CN" altLang="en-US" dirty="0">
                <a:solidFill>
                  <a:schemeClr val="accent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B007BF8-5D47-4AD7-9EE4-1F31F4D02F1D}"/>
                </a:ext>
              </a:extLst>
            </p:cNvPr>
            <p:cNvSpPr txBox="1"/>
            <p:nvPr/>
          </p:nvSpPr>
          <p:spPr>
            <a:xfrm>
              <a:off x="8278621" y="5010841"/>
              <a:ext cx="1244068" cy="3502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hlinkClick r:id="rId2"/>
                </a:rPr>
                <a:t>点击进入</a:t>
              </a:r>
              <a:endPara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12596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6"/>
          <p:cNvSpPr/>
          <p:nvPr/>
        </p:nvSpPr>
        <p:spPr bwMode="auto">
          <a:xfrm>
            <a:off x="4926090" y="908547"/>
            <a:ext cx="1102756" cy="1098291"/>
          </a:xfrm>
          <a:custGeom>
            <a:avLst/>
            <a:gdLst>
              <a:gd name="T0" fmla="*/ 67 w 494"/>
              <a:gd name="T1" fmla="*/ 0 h 492"/>
              <a:gd name="T2" fmla="*/ 429 w 494"/>
              <a:gd name="T3" fmla="*/ 0 h 492"/>
              <a:gd name="T4" fmla="*/ 454 w 494"/>
              <a:gd name="T5" fmla="*/ 5 h 492"/>
              <a:gd name="T6" fmla="*/ 475 w 494"/>
              <a:gd name="T7" fmla="*/ 19 h 492"/>
              <a:gd name="T8" fmla="*/ 489 w 494"/>
              <a:gd name="T9" fmla="*/ 40 h 492"/>
              <a:gd name="T10" fmla="*/ 494 w 494"/>
              <a:gd name="T11" fmla="*/ 65 h 492"/>
              <a:gd name="T12" fmla="*/ 494 w 494"/>
              <a:gd name="T13" fmla="*/ 427 h 492"/>
              <a:gd name="T14" fmla="*/ 489 w 494"/>
              <a:gd name="T15" fmla="*/ 452 h 492"/>
              <a:gd name="T16" fmla="*/ 475 w 494"/>
              <a:gd name="T17" fmla="*/ 473 h 492"/>
              <a:gd name="T18" fmla="*/ 454 w 494"/>
              <a:gd name="T19" fmla="*/ 487 h 492"/>
              <a:gd name="T20" fmla="*/ 429 w 494"/>
              <a:gd name="T21" fmla="*/ 492 h 492"/>
              <a:gd name="T22" fmla="*/ 67 w 494"/>
              <a:gd name="T23" fmla="*/ 492 h 492"/>
              <a:gd name="T24" fmla="*/ 41 w 494"/>
              <a:gd name="T25" fmla="*/ 487 h 492"/>
              <a:gd name="T26" fmla="*/ 20 w 494"/>
              <a:gd name="T27" fmla="*/ 473 h 492"/>
              <a:gd name="T28" fmla="*/ 6 w 494"/>
              <a:gd name="T29" fmla="*/ 452 h 492"/>
              <a:gd name="T30" fmla="*/ 0 w 494"/>
              <a:gd name="T31" fmla="*/ 427 h 492"/>
              <a:gd name="T32" fmla="*/ 0 w 494"/>
              <a:gd name="T33" fmla="*/ 65 h 492"/>
              <a:gd name="T34" fmla="*/ 6 w 494"/>
              <a:gd name="T35" fmla="*/ 40 h 492"/>
              <a:gd name="T36" fmla="*/ 20 w 494"/>
              <a:gd name="T37" fmla="*/ 19 h 492"/>
              <a:gd name="T38" fmla="*/ 41 w 494"/>
              <a:gd name="T39" fmla="*/ 5 h 492"/>
              <a:gd name="T40" fmla="*/ 67 w 494"/>
              <a:gd name="T41" fmla="*/ 0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94" h="492">
                <a:moveTo>
                  <a:pt x="67" y="0"/>
                </a:moveTo>
                <a:lnTo>
                  <a:pt x="429" y="0"/>
                </a:lnTo>
                <a:lnTo>
                  <a:pt x="454" y="5"/>
                </a:lnTo>
                <a:lnTo>
                  <a:pt x="475" y="19"/>
                </a:lnTo>
                <a:lnTo>
                  <a:pt x="489" y="40"/>
                </a:lnTo>
                <a:lnTo>
                  <a:pt x="494" y="65"/>
                </a:lnTo>
                <a:lnTo>
                  <a:pt x="494" y="427"/>
                </a:lnTo>
                <a:lnTo>
                  <a:pt x="489" y="452"/>
                </a:lnTo>
                <a:lnTo>
                  <a:pt x="475" y="473"/>
                </a:lnTo>
                <a:lnTo>
                  <a:pt x="454" y="487"/>
                </a:lnTo>
                <a:lnTo>
                  <a:pt x="429" y="492"/>
                </a:lnTo>
                <a:lnTo>
                  <a:pt x="67" y="492"/>
                </a:lnTo>
                <a:lnTo>
                  <a:pt x="41" y="487"/>
                </a:lnTo>
                <a:lnTo>
                  <a:pt x="20" y="473"/>
                </a:lnTo>
                <a:lnTo>
                  <a:pt x="6" y="452"/>
                </a:lnTo>
                <a:lnTo>
                  <a:pt x="0" y="427"/>
                </a:lnTo>
                <a:lnTo>
                  <a:pt x="0" y="65"/>
                </a:lnTo>
                <a:lnTo>
                  <a:pt x="6" y="40"/>
                </a:lnTo>
                <a:lnTo>
                  <a:pt x="20" y="19"/>
                </a:lnTo>
                <a:lnTo>
                  <a:pt x="41" y="5"/>
                </a:lnTo>
                <a:lnTo>
                  <a:pt x="67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24" name="Freeform 9"/>
          <p:cNvSpPr/>
          <p:nvPr/>
        </p:nvSpPr>
        <p:spPr bwMode="auto">
          <a:xfrm>
            <a:off x="1640145" y="2870738"/>
            <a:ext cx="2078271" cy="2078271"/>
          </a:xfrm>
          <a:custGeom>
            <a:avLst/>
            <a:gdLst>
              <a:gd name="T0" fmla="*/ 66 w 931"/>
              <a:gd name="T1" fmla="*/ 0 h 931"/>
              <a:gd name="T2" fmla="*/ 867 w 931"/>
              <a:gd name="T3" fmla="*/ 0 h 931"/>
              <a:gd name="T4" fmla="*/ 891 w 931"/>
              <a:gd name="T5" fmla="*/ 5 h 931"/>
              <a:gd name="T6" fmla="*/ 912 w 931"/>
              <a:gd name="T7" fmla="*/ 19 h 931"/>
              <a:gd name="T8" fmla="*/ 926 w 931"/>
              <a:gd name="T9" fmla="*/ 40 h 931"/>
              <a:gd name="T10" fmla="*/ 931 w 931"/>
              <a:gd name="T11" fmla="*/ 64 h 931"/>
              <a:gd name="T12" fmla="*/ 931 w 931"/>
              <a:gd name="T13" fmla="*/ 864 h 931"/>
              <a:gd name="T14" fmla="*/ 926 w 931"/>
              <a:gd name="T15" fmla="*/ 891 h 931"/>
              <a:gd name="T16" fmla="*/ 912 w 931"/>
              <a:gd name="T17" fmla="*/ 912 h 931"/>
              <a:gd name="T18" fmla="*/ 891 w 931"/>
              <a:gd name="T19" fmla="*/ 926 h 931"/>
              <a:gd name="T20" fmla="*/ 867 w 931"/>
              <a:gd name="T21" fmla="*/ 931 h 931"/>
              <a:gd name="T22" fmla="*/ 66 w 931"/>
              <a:gd name="T23" fmla="*/ 931 h 931"/>
              <a:gd name="T24" fmla="*/ 40 w 931"/>
              <a:gd name="T25" fmla="*/ 926 h 931"/>
              <a:gd name="T26" fmla="*/ 19 w 931"/>
              <a:gd name="T27" fmla="*/ 912 h 931"/>
              <a:gd name="T28" fmla="*/ 5 w 931"/>
              <a:gd name="T29" fmla="*/ 891 h 931"/>
              <a:gd name="T30" fmla="*/ 0 w 931"/>
              <a:gd name="T31" fmla="*/ 864 h 931"/>
              <a:gd name="T32" fmla="*/ 0 w 931"/>
              <a:gd name="T33" fmla="*/ 64 h 931"/>
              <a:gd name="T34" fmla="*/ 5 w 931"/>
              <a:gd name="T35" fmla="*/ 40 h 931"/>
              <a:gd name="T36" fmla="*/ 19 w 931"/>
              <a:gd name="T37" fmla="*/ 19 h 931"/>
              <a:gd name="T38" fmla="*/ 40 w 931"/>
              <a:gd name="T39" fmla="*/ 5 h 931"/>
              <a:gd name="T40" fmla="*/ 66 w 931"/>
              <a:gd name="T41" fmla="*/ 0 h 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31" h="931">
                <a:moveTo>
                  <a:pt x="66" y="0"/>
                </a:moveTo>
                <a:lnTo>
                  <a:pt x="867" y="0"/>
                </a:lnTo>
                <a:lnTo>
                  <a:pt x="891" y="5"/>
                </a:lnTo>
                <a:lnTo>
                  <a:pt x="912" y="19"/>
                </a:lnTo>
                <a:lnTo>
                  <a:pt x="926" y="40"/>
                </a:lnTo>
                <a:lnTo>
                  <a:pt x="931" y="64"/>
                </a:lnTo>
                <a:lnTo>
                  <a:pt x="931" y="864"/>
                </a:lnTo>
                <a:lnTo>
                  <a:pt x="926" y="891"/>
                </a:lnTo>
                <a:lnTo>
                  <a:pt x="912" y="912"/>
                </a:lnTo>
                <a:lnTo>
                  <a:pt x="891" y="926"/>
                </a:lnTo>
                <a:lnTo>
                  <a:pt x="867" y="931"/>
                </a:lnTo>
                <a:lnTo>
                  <a:pt x="66" y="931"/>
                </a:lnTo>
                <a:lnTo>
                  <a:pt x="40" y="926"/>
                </a:lnTo>
                <a:lnTo>
                  <a:pt x="19" y="912"/>
                </a:lnTo>
                <a:lnTo>
                  <a:pt x="5" y="891"/>
                </a:lnTo>
                <a:lnTo>
                  <a:pt x="0" y="864"/>
                </a:lnTo>
                <a:lnTo>
                  <a:pt x="0" y="64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6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25" name="Freeform 10"/>
          <p:cNvSpPr/>
          <p:nvPr/>
        </p:nvSpPr>
        <p:spPr bwMode="auto">
          <a:xfrm>
            <a:off x="3519741" y="3308268"/>
            <a:ext cx="1192048" cy="1194281"/>
          </a:xfrm>
          <a:custGeom>
            <a:avLst/>
            <a:gdLst>
              <a:gd name="T0" fmla="*/ 65 w 534"/>
              <a:gd name="T1" fmla="*/ 0 h 535"/>
              <a:gd name="T2" fmla="*/ 468 w 534"/>
              <a:gd name="T3" fmla="*/ 0 h 535"/>
              <a:gd name="T4" fmla="*/ 494 w 534"/>
              <a:gd name="T5" fmla="*/ 5 h 535"/>
              <a:gd name="T6" fmla="*/ 515 w 534"/>
              <a:gd name="T7" fmla="*/ 19 h 535"/>
              <a:gd name="T8" fmla="*/ 529 w 534"/>
              <a:gd name="T9" fmla="*/ 40 h 535"/>
              <a:gd name="T10" fmla="*/ 534 w 534"/>
              <a:gd name="T11" fmla="*/ 66 h 535"/>
              <a:gd name="T12" fmla="*/ 534 w 534"/>
              <a:gd name="T13" fmla="*/ 469 h 535"/>
              <a:gd name="T14" fmla="*/ 529 w 534"/>
              <a:gd name="T15" fmla="*/ 495 h 535"/>
              <a:gd name="T16" fmla="*/ 515 w 534"/>
              <a:gd name="T17" fmla="*/ 516 h 535"/>
              <a:gd name="T18" fmla="*/ 494 w 534"/>
              <a:gd name="T19" fmla="*/ 530 h 535"/>
              <a:gd name="T20" fmla="*/ 468 w 534"/>
              <a:gd name="T21" fmla="*/ 535 h 535"/>
              <a:gd name="T22" fmla="*/ 65 w 534"/>
              <a:gd name="T23" fmla="*/ 535 h 535"/>
              <a:gd name="T24" fmla="*/ 40 w 534"/>
              <a:gd name="T25" fmla="*/ 530 h 535"/>
              <a:gd name="T26" fmla="*/ 19 w 534"/>
              <a:gd name="T27" fmla="*/ 516 h 535"/>
              <a:gd name="T28" fmla="*/ 5 w 534"/>
              <a:gd name="T29" fmla="*/ 495 h 535"/>
              <a:gd name="T30" fmla="*/ 0 w 534"/>
              <a:gd name="T31" fmla="*/ 469 h 535"/>
              <a:gd name="T32" fmla="*/ 0 w 534"/>
              <a:gd name="T33" fmla="*/ 66 h 535"/>
              <a:gd name="T34" fmla="*/ 5 w 534"/>
              <a:gd name="T35" fmla="*/ 40 h 535"/>
              <a:gd name="T36" fmla="*/ 19 w 534"/>
              <a:gd name="T37" fmla="*/ 19 h 535"/>
              <a:gd name="T38" fmla="*/ 40 w 534"/>
              <a:gd name="T39" fmla="*/ 5 h 535"/>
              <a:gd name="T40" fmla="*/ 65 w 534"/>
              <a:gd name="T41" fmla="*/ 0 h 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34" h="535">
                <a:moveTo>
                  <a:pt x="65" y="0"/>
                </a:moveTo>
                <a:lnTo>
                  <a:pt x="468" y="0"/>
                </a:lnTo>
                <a:lnTo>
                  <a:pt x="494" y="5"/>
                </a:lnTo>
                <a:lnTo>
                  <a:pt x="515" y="19"/>
                </a:lnTo>
                <a:lnTo>
                  <a:pt x="529" y="40"/>
                </a:lnTo>
                <a:lnTo>
                  <a:pt x="534" y="66"/>
                </a:lnTo>
                <a:lnTo>
                  <a:pt x="534" y="469"/>
                </a:lnTo>
                <a:lnTo>
                  <a:pt x="529" y="495"/>
                </a:lnTo>
                <a:lnTo>
                  <a:pt x="515" y="516"/>
                </a:lnTo>
                <a:lnTo>
                  <a:pt x="494" y="530"/>
                </a:lnTo>
                <a:lnTo>
                  <a:pt x="468" y="535"/>
                </a:lnTo>
                <a:lnTo>
                  <a:pt x="65" y="535"/>
                </a:lnTo>
                <a:lnTo>
                  <a:pt x="40" y="530"/>
                </a:lnTo>
                <a:lnTo>
                  <a:pt x="19" y="516"/>
                </a:lnTo>
                <a:lnTo>
                  <a:pt x="5" y="495"/>
                </a:lnTo>
                <a:lnTo>
                  <a:pt x="0" y="469"/>
                </a:lnTo>
                <a:lnTo>
                  <a:pt x="0" y="66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5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26" name="Freeform 11"/>
          <p:cNvSpPr/>
          <p:nvPr/>
        </p:nvSpPr>
        <p:spPr bwMode="auto">
          <a:xfrm>
            <a:off x="718204" y="5053927"/>
            <a:ext cx="1116150" cy="1122847"/>
          </a:xfrm>
          <a:custGeom>
            <a:avLst/>
            <a:gdLst>
              <a:gd name="T0" fmla="*/ 65 w 500"/>
              <a:gd name="T1" fmla="*/ 0 h 503"/>
              <a:gd name="T2" fmla="*/ 436 w 500"/>
              <a:gd name="T3" fmla="*/ 0 h 503"/>
              <a:gd name="T4" fmla="*/ 460 w 500"/>
              <a:gd name="T5" fmla="*/ 5 h 503"/>
              <a:gd name="T6" fmla="*/ 481 w 500"/>
              <a:gd name="T7" fmla="*/ 19 h 503"/>
              <a:gd name="T8" fmla="*/ 495 w 500"/>
              <a:gd name="T9" fmla="*/ 40 h 503"/>
              <a:gd name="T10" fmla="*/ 500 w 500"/>
              <a:gd name="T11" fmla="*/ 67 h 503"/>
              <a:gd name="T12" fmla="*/ 500 w 500"/>
              <a:gd name="T13" fmla="*/ 436 h 503"/>
              <a:gd name="T14" fmla="*/ 495 w 500"/>
              <a:gd name="T15" fmla="*/ 462 h 503"/>
              <a:gd name="T16" fmla="*/ 481 w 500"/>
              <a:gd name="T17" fmla="*/ 483 h 503"/>
              <a:gd name="T18" fmla="*/ 460 w 500"/>
              <a:gd name="T19" fmla="*/ 497 h 503"/>
              <a:gd name="T20" fmla="*/ 436 w 500"/>
              <a:gd name="T21" fmla="*/ 503 h 503"/>
              <a:gd name="T22" fmla="*/ 65 w 500"/>
              <a:gd name="T23" fmla="*/ 503 h 503"/>
              <a:gd name="T24" fmla="*/ 40 w 500"/>
              <a:gd name="T25" fmla="*/ 497 h 503"/>
              <a:gd name="T26" fmla="*/ 19 w 500"/>
              <a:gd name="T27" fmla="*/ 483 h 503"/>
              <a:gd name="T28" fmla="*/ 5 w 500"/>
              <a:gd name="T29" fmla="*/ 462 h 503"/>
              <a:gd name="T30" fmla="*/ 0 w 500"/>
              <a:gd name="T31" fmla="*/ 436 h 503"/>
              <a:gd name="T32" fmla="*/ 0 w 500"/>
              <a:gd name="T33" fmla="*/ 67 h 503"/>
              <a:gd name="T34" fmla="*/ 5 w 500"/>
              <a:gd name="T35" fmla="*/ 40 h 503"/>
              <a:gd name="T36" fmla="*/ 19 w 500"/>
              <a:gd name="T37" fmla="*/ 19 h 503"/>
              <a:gd name="T38" fmla="*/ 40 w 500"/>
              <a:gd name="T39" fmla="*/ 5 h 503"/>
              <a:gd name="T40" fmla="*/ 65 w 500"/>
              <a:gd name="T41" fmla="*/ 0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00" h="503">
                <a:moveTo>
                  <a:pt x="65" y="0"/>
                </a:moveTo>
                <a:lnTo>
                  <a:pt x="436" y="0"/>
                </a:lnTo>
                <a:lnTo>
                  <a:pt x="460" y="5"/>
                </a:lnTo>
                <a:lnTo>
                  <a:pt x="481" y="19"/>
                </a:lnTo>
                <a:lnTo>
                  <a:pt x="495" y="40"/>
                </a:lnTo>
                <a:lnTo>
                  <a:pt x="500" y="67"/>
                </a:lnTo>
                <a:lnTo>
                  <a:pt x="500" y="436"/>
                </a:lnTo>
                <a:lnTo>
                  <a:pt x="495" y="462"/>
                </a:lnTo>
                <a:lnTo>
                  <a:pt x="481" y="483"/>
                </a:lnTo>
                <a:lnTo>
                  <a:pt x="460" y="497"/>
                </a:lnTo>
                <a:lnTo>
                  <a:pt x="436" y="503"/>
                </a:lnTo>
                <a:lnTo>
                  <a:pt x="65" y="503"/>
                </a:lnTo>
                <a:lnTo>
                  <a:pt x="40" y="497"/>
                </a:lnTo>
                <a:lnTo>
                  <a:pt x="19" y="483"/>
                </a:lnTo>
                <a:lnTo>
                  <a:pt x="5" y="462"/>
                </a:lnTo>
                <a:lnTo>
                  <a:pt x="0" y="436"/>
                </a:lnTo>
                <a:lnTo>
                  <a:pt x="0" y="67"/>
                </a:lnTo>
                <a:lnTo>
                  <a:pt x="5" y="40"/>
                </a:lnTo>
                <a:lnTo>
                  <a:pt x="19" y="19"/>
                </a:lnTo>
                <a:lnTo>
                  <a:pt x="40" y="5"/>
                </a:lnTo>
                <a:lnTo>
                  <a:pt x="65" y="0"/>
                </a:lnTo>
                <a:close/>
              </a:path>
            </a:pathLst>
          </a:custGeom>
          <a:solidFill>
            <a:srgbClr val="AE002B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27" name="Freeform 13"/>
          <p:cNvSpPr/>
          <p:nvPr/>
        </p:nvSpPr>
        <p:spPr bwMode="auto">
          <a:xfrm>
            <a:off x="1961596" y="3165401"/>
            <a:ext cx="861668" cy="868365"/>
          </a:xfrm>
          <a:custGeom>
            <a:avLst/>
            <a:gdLst>
              <a:gd name="T0" fmla="*/ 75 w 386"/>
              <a:gd name="T1" fmla="*/ 0 h 389"/>
              <a:gd name="T2" fmla="*/ 311 w 386"/>
              <a:gd name="T3" fmla="*/ 0 h 389"/>
              <a:gd name="T4" fmla="*/ 336 w 386"/>
              <a:gd name="T5" fmla="*/ 4 h 389"/>
              <a:gd name="T6" fmla="*/ 357 w 386"/>
              <a:gd name="T7" fmla="*/ 14 h 389"/>
              <a:gd name="T8" fmla="*/ 372 w 386"/>
              <a:gd name="T9" fmla="*/ 32 h 389"/>
              <a:gd name="T10" fmla="*/ 383 w 386"/>
              <a:gd name="T11" fmla="*/ 53 h 389"/>
              <a:gd name="T12" fmla="*/ 386 w 386"/>
              <a:gd name="T13" fmla="*/ 76 h 389"/>
              <a:gd name="T14" fmla="*/ 386 w 386"/>
              <a:gd name="T15" fmla="*/ 312 h 389"/>
              <a:gd name="T16" fmla="*/ 383 w 386"/>
              <a:gd name="T17" fmla="*/ 337 h 389"/>
              <a:gd name="T18" fmla="*/ 372 w 386"/>
              <a:gd name="T19" fmla="*/ 358 h 389"/>
              <a:gd name="T20" fmla="*/ 357 w 386"/>
              <a:gd name="T21" fmla="*/ 373 h 389"/>
              <a:gd name="T22" fmla="*/ 336 w 386"/>
              <a:gd name="T23" fmla="*/ 384 h 389"/>
              <a:gd name="T24" fmla="*/ 311 w 386"/>
              <a:gd name="T25" fmla="*/ 389 h 389"/>
              <a:gd name="T26" fmla="*/ 75 w 386"/>
              <a:gd name="T27" fmla="*/ 389 h 389"/>
              <a:gd name="T28" fmla="*/ 50 w 386"/>
              <a:gd name="T29" fmla="*/ 384 h 389"/>
              <a:gd name="T30" fmla="*/ 29 w 386"/>
              <a:gd name="T31" fmla="*/ 373 h 389"/>
              <a:gd name="T32" fmla="*/ 14 w 386"/>
              <a:gd name="T33" fmla="*/ 358 h 389"/>
              <a:gd name="T34" fmla="*/ 3 w 386"/>
              <a:gd name="T35" fmla="*/ 337 h 389"/>
              <a:gd name="T36" fmla="*/ 0 w 386"/>
              <a:gd name="T37" fmla="*/ 312 h 389"/>
              <a:gd name="T38" fmla="*/ 0 w 386"/>
              <a:gd name="T39" fmla="*/ 76 h 389"/>
              <a:gd name="T40" fmla="*/ 3 w 386"/>
              <a:gd name="T41" fmla="*/ 53 h 389"/>
              <a:gd name="T42" fmla="*/ 14 w 386"/>
              <a:gd name="T43" fmla="*/ 32 h 389"/>
              <a:gd name="T44" fmla="*/ 29 w 386"/>
              <a:gd name="T45" fmla="*/ 14 h 389"/>
              <a:gd name="T46" fmla="*/ 50 w 386"/>
              <a:gd name="T47" fmla="*/ 4 h 389"/>
              <a:gd name="T48" fmla="*/ 75 w 386"/>
              <a:gd name="T49" fmla="*/ 0 h 3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86" h="389">
                <a:moveTo>
                  <a:pt x="75" y="0"/>
                </a:moveTo>
                <a:lnTo>
                  <a:pt x="311" y="0"/>
                </a:lnTo>
                <a:lnTo>
                  <a:pt x="336" y="4"/>
                </a:lnTo>
                <a:lnTo>
                  <a:pt x="357" y="14"/>
                </a:lnTo>
                <a:lnTo>
                  <a:pt x="372" y="32"/>
                </a:lnTo>
                <a:lnTo>
                  <a:pt x="383" y="53"/>
                </a:lnTo>
                <a:lnTo>
                  <a:pt x="386" y="76"/>
                </a:lnTo>
                <a:lnTo>
                  <a:pt x="386" y="312"/>
                </a:lnTo>
                <a:lnTo>
                  <a:pt x="383" y="337"/>
                </a:lnTo>
                <a:lnTo>
                  <a:pt x="372" y="358"/>
                </a:lnTo>
                <a:lnTo>
                  <a:pt x="357" y="373"/>
                </a:lnTo>
                <a:lnTo>
                  <a:pt x="336" y="384"/>
                </a:lnTo>
                <a:lnTo>
                  <a:pt x="311" y="389"/>
                </a:lnTo>
                <a:lnTo>
                  <a:pt x="75" y="389"/>
                </a:lnTo>
                <a:lnTo>
                  <a:pt x="50" y="384"/>
                </a:lnTo>
                <a:lnTo>
                  <a:pt x="29" y="373"/>
                </a:lnTo>
                <a:lnTo>
                  <a:pt x="14" y="358"/>
                </a:lnTo>
                <a:lnTo>
                  <a:pt x="3" y="337"/>
                </a:lnTo>
                <a:lnTo>
                  <a:pt x="0" y="312"/>
                </a:lnTo>
                <a:lnTo>
                  <a:pt x="0" y="76"/>
                </a:lnTo>
                <a:lnTo>
                  <a:pt x="3" y="53"/>
                </a:lnTo>
                <a:lnTo>
                  <a:pt x="14" y="32"/>
                </a:lnTo>
                <a:lnTo>
                  <a:pt x="29" y="14"/>
                </a:lnTo>
                <a:lnTo>
                  <a:pt x="50" y="4"/>
                </a:lnTo>
                <a:lnTo>
                  <a:pt x="75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28" name="Freeform 14"/>
          <p:cNvSpPr/>
          <p:nvPr/>
        </p:nvSpPr>
        <p:spPr bwMode="auto">
          <a:xfrm>
            <a:off x="986081" y="4120825"/>
            <a:ext cx="1837183" cy="1837183"/>
          </a:xfrm>
          <a:custGeom>
            <a:avLst/>
            <a:gdLst>
              <a:gd name="T0" fmla="*/ 77 w 823"/>
              <a:gd name="T1" fmla="*/ 0 h 823"/>
              <a:gd name="T2" fmla="*/ 746 w 823"/>
              <a:gd name="T3" fmla="*/ 0 h 823"/>
              <a:gd name="T4" fmla="*/ 770 w 823"/>
              <a:gd name="T5" fmla="*/ 3 h 823"/>
              <a:gd name="T6" fmla="*/ 791 w 823"/>
              <a:gd name="T7" fmla="*/ 16 h 823"/>
              <a:gd name="T8" fmla="*/ 807 w 823"/>
              <a:gd name="T9" fmla="*/ 31 h 823"/>
              <a:gd name="T10" fmla="*/ 819 w 823"/>
              <a:gd name="T11" fmla="*/ 52 h 823"/>
              <a:gd name="T12" fmla="*/ 823 w 823"/>
              <a:gd name="T13" fmla="*/ 77 h 823"/>
              <a:gd name="T14" fmla="*/ 823 w 823"/>
              <a:gd name="T15" fmla="*/ 746 h 823"/>
              <a:gd name="T16" fmla="*/ 819 w 823"/>
              <a:gd name="T17" fmla="*/ 770 h 823"/>
              <a:gd name="T18" fmla="*/ 807 w 823"/>
              <a:gd name="T19" fmla="*/ 791 h 823"/>
              <a:gd name="T20" fmla="*/ 791 w 823"/>
              <a:gd name="T21" fmla="*/ 807 h 823"/>
              <a:gd name="T22" fmla="*/ 770 w 823"/>
              <a:gd name="T23" fmla="*/ 817 h 823"/>
              <a:gd name="T24" fmla="*/ 746 w 823"/>
              <a:gd name="T25" fmla="*/ 823 h 823"/>
              <a:gd name="T26" fmla="*/ 77 w 823"/>
              <a:gd name="T27" fmla="*/ 823 h 823"/>
              <a:gd name="T28" fmla="*/ 53 w 823"/>
              <a:gd name="T29" fmla="*/ 817 h 823"/>
              <a:gd name="T30" fmla="*/ 32 w 823"/>
              <a:gd name="T31" fmla="*/ 807 h 823"/>
              <a:gd name="T32" fmla="*/ 16 w 823"/>
              <a:gd name="T33" fmla="*/ 791 h 823"/>
              <a:gd name="T34" fmla="*/ 4 w 823"/>
              <a:gd name="T35" fmla="*/ 770 h 823"/>
              <a:gd name="T36" fmla="*/ 0 w 823"/>
              <a:gd name="T37" fmla="*/ 746 h 823"/>
              <a:gd name="T38" fmla="*/ 0 w 823"/>
              <a:gd name="T39" fmla="*/ 77 h 823"/>
              <a:gd name="T40" fmla="*/ 4 w 823"/>
              <a:gd name="T41" fmla="*/ 52 h 823"/>
              <a:gd name="T42" fmla="*/ 16 w 823"/>
              <a:gd name="T43" fmla="*/ 31 h 823"/>
              <a:gd name="T44" fmla="*/ 32 w 823"/>
              <a:gd name="T45" fmla="*/ 16 h 823"/>
              <a:gd name="T46" fmla="*/ 53 w 823"/>
              <a:gd name="T47" fmla="*/ 3 h 823"/>
              <a:gd name="T48" fmla="*/ 77 w 823"/>
              <a:gd name="T49" fmla="*/ 0 h 8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23" h="823">
                <a:moveTo>
                  <a:pt x="77" y="0"/>
                </a:moveTo>
                <a:lnTo>
                  <a:pt x="746" y="0"/>
                </a:lnTo>
                <a:lnTo>
                  <a:pt x="770" y="3"/>
                </a:lnTo>
                <a:lnTo>
                  <a:pt x="791" y="16"/>
                </a:lnTo>
                <a:lnTo>
                  <a:pt x="807" y="31"/>
                </a:lnTo>
                <a:lnTo>
                  <a:pt x="819" y="52"/>
                </a:lnTo>
                <a:lnTo>
                  <a:pt x="823" y="77"/>
                </a:lnTo>
                <a:lnTo>
                  <a:pt x="823" y="746"/>
                </a:lnTo>
                <a:lnTo>
                  <a:pt x="819" y="770"/>
                </a:lnTo>
                <a:lnTo>
                  <a:pt x="807" y="791"/>
                </a:lnTo>
                <a:lnTo>
                  <a:pt x="791" y="807"/>
                </a:lnTo>
                <a:lnTo>
                  <a:pt x="770" y="817"/>
                </a:lnTo>
                <a:lnTo>
                  <a:pt x="746" y="823"/>
                </a:lnTo>
                <a:lnTo>
                  <a:pt x="77" y="823"/>
                </a:lnTo>
                <a:lnTo>
                  <a:pt x="53" y="817"/>
                </a:lnTo>
                <a:lnTo>
                  <a:pt x="32" y="807"/>
                </a:lnTo>
                <a:lnTo>
                  <a:pt x="16" y="791"/>
                </a:lnTo>
                <a:lnTo>
                  <a:pt x="4" y="770"/>
                </a:lnTo>
                <a:lnTo>
                  <a:pt x="0" y="746"/>
                </a:lnTo>
                <a:lnTo>
                  <a:pt x="0" y="77"/>
                </a:lnTo>
                <a:lnTo>
                  <a:pt x="4" y="52"/>
                </a:lnTo>
                <a:lnTo>
                  <a:pt x="16" y="31"/>
                </a:lnTo>
                <a:lnTo>
                  <a:pt x="32" y="16"/>
                </a:lnTo>
                <a:lnTo>
                  <a:pt x="53" y="3"/>
                </a:lnTo>
                <a:lnTo>
                  <a:pt x="77" y="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60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29" name="Freeform 15"/>
          <p:cNvSpPr/>
          <p:nvPr/>
        </p:nvSpPr>
        <p:spPr bwMode="auto">
          <a:xfrm>
            <a:off x="2905857" y="1118383"/>
            <a:ext cx="2915383" cy="2915383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88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30" name="Freeform 16"/>
          <p:cNvSpPr/>
          <p:nvPr/>
        </p:nvSpPr>
        <p:spPr bwMode="auto">
          <a:xfrm>
            <a:off x="2905857" y="4120825"/>
            <a:ext cx="1419742" cy="1417511"/>
          </a:xfrm>
          <a:custGeom>
            <a:avLst/>
            <a:gdLst>
              <a:gd name="T0" fmla="*/ 62 w 636"/>
              <a:gd name="T1" fmla="*/ 0 h 635"/>
              <a:gd name="T2" fmla="*/ 574 w 636"/>
              <a:gd name="T3" fmla="*/ 0 h 635"/>
              <a:gd name="T4" fmla="*/ 597 w 636"/>
              <a:gd name="T5" fmla="*/ 5 h 635"/>
              <a:gd name="T6" fmla="*/ 618 w 636"/>
              <a:gd name="T7" fmla="*/ 17 h 635"/>
              <a:gd name="T8" fmla="*/ 631 w 636"/>
              <a:gd name="T9" fmla="*/ 37 h 635"/>
              <a:gd name="T10" fmla="*/ 636 w 636"/>
              <a:gd name="T11" fmla="*/ 61 h 635"/>
              <a:gd name="T12" fmla="*/ 636 w 636"/>
              <a:gd name="T13" fmla="*/ 574 h 635"/>
              <a:gd name="T14" fmla="*/ 631 w 636"/>
              <a:gd name="T15" fmla="*/ 597 h 635"/>
              <a:gd name="T16" fmla="*/ 618 w 636"/>
              <a:gd name="T17" fmla="*/ 616 h 635"/>
              <a:gd name="T18" fmla="*/ 597 w 636"/>
              <a:gd name="T19" fmla="*/ 630 h 635"/>
              <a:gd name="T20" fmla="*/ 574 w 636"/>
              <a:gd name="T21" fmla="*/ 635 h 635"/>
              <a:gd name="T22" fmla="*/ 62 w 636"/>
              <a:gd name="T23" fmla="*/ 635 h 635"/>
              <a:gd name="T24" fmla="*/ 39 w 636"/>
              <a:gd name="T25" fmla="*/ 630 h 635"/>
              <a:gd name="T26" fmla="*/ 18 w 636"/>
              <a:gd name="T27" fmla="*/ 616 h 635"/>
              <a:gd name="T28" fmla="*/ 5 w 636"/>
              <a:gd name="T29" fmla="*/ 597 h 635"/>
              <a:gd name="T30" fmla="*/ 0 w 636"/>
              <a:gd name="T31" fmla="*/ 574 h 635"/>
              <a:gd name="T32" fmla="*/ 0 w 636"/>
              <a:gd name="T33" fmla="*/ 61 h 635"/>
              <a:gd name="T34" fmla="*/ 5 w 636"/>
              <a:gd name="T35" fmla="*/ 37 h 635"/>
              <a:gd name="T36" fmla="*/ 18 w 636"/>
              <a:gd name="T37" fmla="*/ 17 h 635"/>
              <a:gd name="T38" fmla="*/ 39 w 636"/>
              <a:gd name="T39" fmla="*/ 5 h 635"/>
              <a:gd name="T40" fmla="*/ 62 w 636"/>
              <a:gd name="T41" fmla="*/ 0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36" h="635">
                <a:moveTo>
                  <a:pt x="62" y="0"/>
                </a:moveTo>
                <a:lnTo>
                  <a:pt x="574" y="0"/>
                </a:lnTo>
                <a:lnTo>
                  <a:pt x="597" y="5"/>
                </a:lnTo>
                <a:lnTo>
                  <a:pt x="618" y="17"/>
                </a:lnTo>
                <a:lnTo>
                  <a:pt x="631" y="37"/>
                </a:lnTo>
                <a:lnTo>
                  <a:pt x="636" y="61"/>
                </a:lnTo>
                <a:lnTo>
                  <a:pt x="636" y="574"/>
                </a:lnTo>
                <a:lnTo>
                  <a:pt x="631" y="597"/>
                </a:lnTo>
                <a:lnTo>
                  <a:pt x="618" y="616"/>
                </a:lnTo>
                <a:lnTo>
                  <a:pt x="597" y="630"/>
                </a:lnTo>
                <a:lnTo>
                  <a:pt x="574" y="635"/>
                </a:lnTo>
                <a:lnTo>
                  <a:pt x="62" y="635"/>
                </a:lnTo>
                <a:lnTo>
                  <a:pt x="39" y="630"/>
                </a:lnTo>
                <a:lnTo>
                  <a:pt x="18" y="616"/>
                </a:lnTo>
                <a:lnTo>
                  <a:pt x="5" y="597"/>
                </a:lnTo>
                <a:lnTo>
                  <a:pt x="0" y="574"/>
                </a:lnTo>
                <a:lnTo>
                  <a:pt x="0" y="61"/>
                </a:lnTo>
                <a:lnTo>
                  <a:pt x="5" y="37"/>
                </a:lnTo>
                <a:lnTo>
                  <a:pt x="18" y="17"/>
                </a:lnTo>
                <a:lnTo>
                  <a:pt x="39" y="5"/>
                </a:lnTo>
                <a:lnTo>
                  <a:pt x="62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823909" y="3702586"/>
            <a:ext cx="5112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3200" b="1" cap="all" dirty="0">
                <a:latin typeface="+mj-ea"/>
                <a:ea typeface="+mj-ea"/>
                <a:cs typeface="Arial" panose="020B0604020202020204" pitchFamily="34" charset="0"/>
              </a:rPr>
              <a:t>半年工作</a:t>
            </a:r>
            <a:r>
              <a:rPr lang="zh-CN" altLang="en-US" sz="3200" b="1" cap="all" dirty="0">
                <a:solidFill>
                  <a:srgbClr val="AE002B"/>
                </a:solidFill>
                <a:latin typeface="+mj-ea"/>
                <a:ea typeface="+mj-ea"/>
                <a:cs typeface="Arial" panose="020B0604020202020204" pitchFamily="34" charset="0"/>
              </a:rPr>
              <a:t>汇报总结</a:t>
            </a:r>
            <a:r>
              <a:rPr lang="en-US" altLang="zh-CN" sz="3200" b="1" cap="all" dirty="0">
                <a:solidFill>
                  <a:srgbClr val="AE002B"/>
                </a:solidFill>
                <a:latin typeface="+mj-ea"/>
                <a:ea typeface="+mj-ea"/>
                <a:cs typeface="Arial" panose="020B0604020202020204" pitchFamily="34" charset="0"/>
              </a:rPr>
              <a:t>PPT</a:t>
            </a:r>
            <a:r>
              <a:rPr lang="zh-CN" altLang="en-US" sz="3200" b="1" cap="all" dirty="0">
                <a:solidFill>
                  <a:srgbClr val="AE002B"/>
                </a:solidFill>
                <a:latin typeface="+mj-ea"/>
                <a:ea typeface="+mj-ea"/>
                <a:cs typeface="Arial" panose="020B0604020202020204" pitchFamily="34" charset="0"/>
              </a:rPr>
              <a:t>模板</a:t>
            </a:r>
          </a:p>
        </p:txBody>
      </p:sp>
      <p:sp>
        <p:nvSpPr>
          <p:cNvPr id="18" name="矩形 259"/>
          <p:cNvSpPr>
            <a:spLocks noChangeArrowheads="1"/>
          </p:cNvSpPr>
          <p:nvPr/>
        </p:nvSpPr>
        <p:spPr bwMode="auto">
          <a:xfrm>
            <a:off x="6823909" y="4228941"/>
            <a:ext cx="453619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|</a:t>
            </a:r>
            <a:r>
              <a:rPr lang="zh-CN" altLang="en-US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适用于述职报告</a:t>
            </a:r>
            <a:r>
              <a:rPr lang="en-US" altLang="zh-CN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|</a:t>
            </a:r>
            <a:r>
              <a:rPr lang="zh-CN" altLang="en-US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个人简介</a:t>
            </a:r>
            <a:r>
              <a:rPr lang="en-US" altLang="zh-CN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|</a:t>
            </a:r>
            <a:r>
              <a:rPr lang="zh-CN" altLang="en-US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工作总结</a:t>
            </a:r>
            <a:r>
              <a:rPr lang="en-US" altLang="zh-CN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|</a:t>
            </a:r>
            <a:r>
              <a:rPr lang="zh-CN" altLang="en-US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会议报告等</a:t>
            </a:r>
            <a:r>
              <a:rPr lang="en-US" altLang="zh-CN" sz="1400" cap="all" dirty="0">
                <a:solidFill>
                  <a:srgbClr val="AE002B"/>
                </a:solidFill>
                <a:cs typeface="Arial" panose="020B0604020202020204" pitchFamily="34" charset="0"/>
              </a:rPr>
              <a:t>|</a:t>
            </a:r>
            <a:endParaRPr lang="zh-CN" altLang="en-US" sz="1400" cap="all" dirty="0">
              <a:solidFill>
                <a:srgbClr val="AE002B"/>
              </a:solidFill>
              <a:cs typeface="Arial" panose="020B0604020202020204" pitchFamily="34" charset="0"/>
            </a:endParaRPr>
          </a:p>
        </p:txBody>
      </p:sp>
      <p:sp>
        <p:nvSpPr>
          <p:cNvPr id="19" name="矩形 259"/>
          <p:cNvSpPr>
            <a:spLocks noChangeArrowheads="1"/>
          </p:cNvSpPr>
          <p:nvPr/>
        </p:nvSpPr>
        <p:spPr bwMode="auto">
          <a:xfrm>
            <a:off x="6823909" y="5406370"/>
            <a:ext cx="3744416" cy="252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050" b="1" dirty="0">
                <a:solidFill>
                  <a:srgbClr val="AE00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汇报人：熊猫素材</a:t>
            </a:r>
            <a:r>
              <a:rPr lang="en-US" altLang="zh-CN" sz="1050" b="1" dirty="0">
                <a:solidFill>
                  <a:srgbClr val="AE00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PERSON: PANDA</a:t>
            </a:r>
            <a:endParaRPr lang="zh-CN" altLang="en-US" sz="1050" dirty="0">
              <a:solidFill>
                <a:srgbClr val="AE002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823909" y="4492247"/>
            <a:ext cx="5112568" cy="483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altLang="zh-CN" sz="900" cap="all" dirty="0">
                <a:latin typeface="+mj-ea"/>
                <a:ea typeface="+mj-ea"/>
                <a:cs typeface="Arial" panose="020B0604020202020204" pitchFamily="34" charset="0"/>
              </a:rPr>
              <a:t>Business report general summary PPT template  | is suitable for the reporting on activities report | bio | work summary report, etc. | | meeting</a:t>
            </a:r>
            <a:endParaRPr lang="zh-CN" altLang="en-US" sz="900" cap="all" dirty="0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55706" y="1372096"/>
            <a:ext cx="2700586" cy="255454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感谢聆听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200"/>
                            </p:stCondLst>
                            <p:childTnLst>
                              <p:par>
                                <p:cTn id="9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98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9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70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0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17" grpId="0"/>
      <p:bldP spid="17" grpId="1"/>
      <p:bldP spid="18" grpId="0"/>
      <p:bldP spid="18" grpId="1"/>
      <p:bldP spid="19" grpId="0"/>
      <p:bldP spid="20" grpId="0"/>
      <p:bldP spid="20" grpId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5549224" y="2955009"/>
            <a:ext cx="3184408" cy="676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795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相关标题文字</a:t>
            </a:r>
            <a:endParaRPr lang="zh-CN" altLang="en-US" sz="3795" dirty="0">
              <a:solidFill>
                <a:srgbClr val="AE002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549223" y="3604810"/>
            <a:ext cx="5416656" cy="889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AE00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200" dirty="0">
              <a:solidFill>
                <a:srgbClr val="AE002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reeform 15"/>
          <p:cNvSpPr/>
          <p:nvPr/>
        </p:nvSpPr>
        <p:spPr bwMode="auto">
          <a:xfrm>
            <a:off x="2962300" y="2645386"/>
            <a:ext cx="2109350" cy="2109348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solidFill>
              <a:schemeClr val="bg1"/>
            </a:solidFill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88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309550" y="2915230"/>
            <a:ext cx="1414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rgbClr val="AE002B"/>
                </a:solidFill>
                <a:latin typeface="Impact" panose="020B0806030902050204" pitchFamily="34" charset="0"/>
              </a:rPr>
              <a:t>01</a:t>
            </a:r>
            <a:endParaRPr lang="zh-CN" altLang="en-US" sz="96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10" grpId="0" animBg="1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Up Arrow 64"/>
          <p:cNvSpPr/>
          <p:nvPr/>
        </p:nvSpPr>
        <p:spPr>
          <a:xfrm>
            <a:off x="6006614" y="1429179"/>
            <a:ext cx="520995" cy="5803495"/>
          </a:xfrm>
          <a:prstGeom prst="upArrow">
            <a:avLst>
              <a:gd name="adj1" fmla="val 50000"/>
              <a:gd name="adj2" fmla="val 67147"/>
            </a:avLst>
          </a:prstGeom>
          <a:solidFill>
            <a:srgbClr val="AE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Bent Arrow 65"/>
          <p:cNvSpPr/>
          <p:nvPr/>
        </p:nvSpPr>
        <p:spPr>
          <a:xfrm>
            <a:off x="6135355" y="2437672"/>
            <a:ext cx="3286684" cy="4795003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4" name="Bent Arrow 53"/>
          <p:cNvSpPr/>
          <p:nvPr/>
        </p:nvSpPr>
        <p:spPr>
          <a:xfrm flipH="1">
            <a:off x="3142690" y="3402025"/>
            <a:ext cx="3286684" cy="3830650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rgbClr val="AE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1" name="Bent Arrow 50"/>
          <p:cNvSpPr/>
          <p:nvPr/>
        </p:nvSpPr>
        <p:spPr>
          <a:xfrm>
            <a:off x="6136932" y="3937777"/>
            <a:ext cx="2916194" cy="3294898"/>
          </a:xfrm>
          <a:prstGeom prst="bentArrow">
            <a:avLst>
              <a:gd name="adj1" fmla="val 10194"/>
              <a:gd name="adj2" fmla="val 9038"/>
              <a:gd name="adj3" fmla="val 14263"/>
              <a:gd name="adj4" fmla="val 24932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7" name="Bent Arrow 56"/>
          <p:cNvSpPr/>
          <p:nvPr/>
        </p:nvSpPr>
        <p:spPr>
          <a:xfrm flipH="1">
            <a:off x="3923883" y="4775015"/>
            <a:ext cx="2505492" cy="2457660"/>
          </a:xfrm>
          <a:prstGeom prst="bentArrow">
            <a:avLst>
              <a:gd name="adj1" fmla="val 13458"/>
              <a:gd name="adj2" fmla="val 12349"/>
              <a:gd name="adj3" fmla="val 17061"/>
              <a:gd name="adj4" fmla="val 30061"/>
            </a:avLst>
          </a:prstGeom>
          <a:solidFill>
            <a:srgbClr val="AE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276004" y="5472930"/>
            <a:ext cx="2422380" cy="1075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请替换文字内容</a:t>
            </a:r>
            <a:r>
              <a:rPr lang="en-US" sz="9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sz="9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en-US" sz="9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914774" y="3995107"/>
            <a:ext cx="2390794" cy="1238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rgbClr val="605E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请替换文字内容</a:t>
            </a:r>
            <a:r>
              <a:rPr lang="en-US" altLang="zh-CN" sz="9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9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en-US" altLang="zh-CN" sz="9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r"/>
            <a:endParaRPr lang="en-US" altLang="zh-CN" sz="9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9453626" y="3655628"/>
            <a:ext cx="2390794" cy="1377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请替换文字内容</a:t>
            </a:r>
            <a:r>
              <a:rPr lang="en-US" altLang="zh-CN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en-US" altLang="zh-CN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en-US" altLang="zh-CN" sz="9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3529214" y="1555992"/>
            <a:ext cx="2390794" cy="1238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请替换文字内容</a:t>
            </a:r>
            <a:r>
              <a:rPr lang="en-US" altLang="zh-CN" sz="9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9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en-US" altLang="zh-CN" sz="9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r"/>
            <a:endParaRPr lang="en-US" altLang="zh-CN" sz="9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9453626" y="2204127"/>
            <a:ext cx="2390794" cy="1238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请替换文字内容</a:t>
            </a:r>
            <a:r>
              <a:rPr lang="en-US" altLang="zh-CN" sz="9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9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en-US" altLang="zh-CN" sz="9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en-US" altLang="zh-CN" sz="9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Freeform 245"/>
          <p:cNvSpPr/>
          <p:nvPr/>
        </p:nvSpPr>
        <p:spPr bwMode="auto">
          <a:xfrm>
            <a:off x="5314811" y="5416100"/>
            <a:ext cx="466304" cy="466304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rgbClr val="AE002B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en-US" dirty="0"/>
          </a:p>
        </p:txBody>
      </p:sp>
      <p:sp>
        <p:nvSpPr>
          <p:cNvPr id="74" name="Freeform 5"/>
          <p:cNvSpPr>
            <a:spLocks noEditPoints="1"/>
          </p:cNvSpPr>
          <p:nvPr/>
        </p:nvSpPr>
        <p:spPr bwMode="auto">
          <a:xfrm>
            <a:off x="6636012" y="1753202"/>
            <a:ext cx="520804" cy="520804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rgbClr val="AE002B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en-US" dirty="0"/>
          </a:p>
        </p:txBody>
      </p:sp>
      <p:sp>
        <p:nvSpPr>
          <p:cNvPr id="75" name="Freeform 217"/>
          <p:cNvSpPr>
            <a:spLocks noEditPoints="1"/>
          </p:cNvSpPr>
          <p:nvPr/>
        </p:nvSpPr>
        <p:spPr bwMode="auto">
          <a:xfrm>
            <a:off x="5387237" y="4073949"/>
            <a:ext cx="532771" cy="399579"/>
          </a:xfrm>
          <a:custGeom>
            <a:avLst/>
            <a:gdLst/>
            <a:ahLst/>
            <a:cxnLst>
              <a:cxn ang="0">
                <a:pos x="78" y="58"/>
              </a:cxn>
              <a:cxn ang="0">
                <a:pos x="0" y="58"/>
              </a:cxn>
              <a:cxn ang="0">
                <a:pos x="0" y="0"/>
              </a:cxn>
              <a:cxn ang="0">
                <a:pos x="5" y="0"/>
              </a:cxn>
              <a:cxn ang="0">
                <a:pos x="5" y="53"/>
              </a:cxn>
              <a:cxn ang="0">
                <a:pos x="78" y="53"/>
              </a:cxn>
              <a:cxn ang="0">
                <a:pos x="78" y="58"/>
              </a:cxn>
              <a:cxn ang="0">
                <a:pos x="73" y="22"/>
              </a:cxn>
              <a:cxn ang="0">
                <a:pos x="71" y="23"/>
              </a:cxn>
              <a:cxn ang="0">
                <a:pos x="66" y="18"/>
              </a:cxn>
              <a:cxn ang="0">
                <a:pos x="42" y="42"/>
              </a:cxn>
              <a:cxn ang="0">
                <a:pos x="40" y="42"/>
              </a:cxn>
              <a:cxn ang="0">
                <a:pos x="31" y="34"/>
              </a:cxn>
              <a:cxn ang="0">
                <a:pos x="16" y="49"/>
              </a:cxn>
              <a:cxn ang="0">
                <a:pos x="8" y="42"/>
              </a:cxn>
              <a:cxn ang="0">
                <a:pos x="30" y="20"/>
              </a:cxn>
              <a:cxn ang="0">
                <a:pos x="32" y="20"/>
              </a:cxn>
              <a:cxn ang="0">
                <a:pos x="41" y="29"/>
              </a:cxn>
              <a:cxn ang="0">
                <a:pos x="59" y="11"/>
              </a:cxn>
              <a:cxn ang="0">
                <a:pos x="54" y="6"/>
              </a:cxn>
              <a:cxn ang="0">
                <a:pos x="55" y="4"/>
              </a:cxn>
              <a:cxn ang="0">
                <a:pos x="71" y="4"/>
              </a:cxn>
              <a:cxn ang="0">
                <a:pos x="73" y="6"/>
              </a:cxn>
              <a:cxn ang="0">
                <a:pos x="73" y="22"/>
              </a:cxn>
            </a:cxnLst>
            <a:rect l="0" t="0" r="r" b="b"/>
            <a:pathLst>
              <a:path w="78" h="58">
                <a:moveTo>
                  <a:pt x="78" y="58"/>
                </a:moveTo>
                <a:cubicBezTo>
                  <a:pt x="0" y="58"/>
                  <a:pt x="0" y="58"/>
                  <a:pt x="0" y="58"/>
                </a:cubicBezTo>
                <a:cubicBezTo>
                  <a:pt x="0" y="0"/>
                  <a:pt x="0" y="0"/>
                  <a:pt x="0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53"/>
                  <a:pt x="5" y="53"/>
                  <a:pt x="5" y="53"/>
                </a:cubicBezTo>
                <a:cubicBezTo>
                  <a:pt x="78" y="53"/>
                  <a:pt x="78" y="53"/>
                  <a:pt x="78" y="53"/>
                </a:cubicBezTo>
                <a:lnTo>
                  <a:pt x="78" y="58"/>
                </a:lnTo>
                <a:close/>
                <a:moveTo>
                  <a:pt x="73" y="22"/>
                </a:moveTo>
                <a:cubicBezTo>
                  <a:pt x="73" y="23"/>
                  <a:pt x="71" y="24"/>
                  <a:pt x="71" y="23"/>
                </a:cubicBezTo>
                <a:cubicBezTo>
                  <a:pt x="66" y="18"/>
                  <a:pt x="66" y="18"/>
                  <a:pt x="66" y="18"/>
                </a:cubicBezTo>
                <a:cubicBezTo>
                  <a:pt x="42" y="42"/>
                  <a:pt x="42" y="42"/>
                  <a:pt x="42" y="42"/>
                </a:cubicBezTo>
                <a:cubicBezTo>
                  <a:pt x="41" y="43"/>
                  <a:pt x="41" y="43"/>
                  <a:pt x="40" y="42"/>
                </a:cubicBezTo>
                <a:cubicBezTo>
                  <a:pt x="31" y="34"/>
                  <a:pt x="31" y="34"/>
                  <a:pt x="31" y="34"/>
                </a:cubicBezTo>
                <a:cubicBezTo>
                  <a:pt x="16" y="49"/>
                  <a:pt x="16" y="49"/>
                  <a:pt x="16" y="49"/>
                </a:cubicBezTo>
                <a:cubicBezTo>
                  <a:pt x="8" y="42"/>
                  <a:pt x="8" y="42"/>
                  <a:pt x="8" y="42"/>
                </a:cubicBezTo>
                <a:cubicBezTo>
                  <a:pt x="30" y="20"/>
                  <a:pt x="30" y="20"/>
                  <a:pt x="30" y="20"/>
                </a:cubicBezTo>
                <a:cubicBezTo>
                  <a:pt x="31" y="19"/>
                  <a:pt x="32" y="19"/>
                  <a:pt x="32" y="20"/>
                </a:cubicBezTo>
                <a:cubicBezTo>
                  <a:pt x="41" y="29"/>
                  <a:pt x="41" y="29"/>
                  <a:pt x="41" y="29"/>
                </a:cubicBezTo>
                <a:cubicBezTo>
                  <a:pt x="59" y="11"/>
                  <a:pt x="59" y="11"/>
                  <a:pt x="59" y="11"/>
                </a:cubicBezTo>
                <a:cubicBezTo>
                  <a:pt x="54" y="6"/>
                  <a:pt x="54" y="6"/>
                  <a:pt x="54" y="6"/>
                </a:cubicBezTo>
                <a:cubicBezTo>
                  <a:pt x="53" y="6"/>
                  <a:pt x="54" y="4"/>
                  <a:pt x="55" y="4"/>
                </a:cubicBezTo>
                <a:cubicBezTo>
                  <a:pt x="71" y="4"/>
                  <a:pt x="71" y="4"/>
                  <a:pt x="71" y="4"/>
                </a:cubicBezTo>
                <a:cubicBezTo>
                  <a:pt x="72" y="4"/>
                  <a:pt x="73" y="5"/>
                  <a:pt x="73" y="6"/>
                </a:cubicBezTo>
                <a:lnTo>
                  <a:pt x="73" y="22"/>
                </a:lnTo>
                <a:close/>
              </a:path>
            </a:pathLst>
          </a:custGeom>
          <a:solidFill>
            <a:srgbClr val="AE002B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en-US" dirty="0"/>
          </a:p>
        </p:txBody>
      </p:sp>
      <p:sp>
        <p:nvSpPr>
          <p:cNvPr id="76" name="Freeform 216"/>
          <p:cNvSpPr>
            <a:spLocks noEditPoints="1"/>
          </p:cNvSpPr>
          <p:nvPr/>
        </p:nvSpPr>
        <p:spPr bwMode="auto">
          <a:xfrm>
            <a:off x="6653480" y="4576869"/>
            <a:ext cx="476825" cy="480067"/>
          </a:xfrm>
          <a:custGeom>
            <a:avLst/>
            <a:gdLst/>
            <a:ahLst/>
            <a:cxnLst>
              <a:cxn ang="0">
                <a:pos x="68" y="34"/>
              </a:cxn>
              <a:cxn ang="0">
                <a:pos x="34" y="68"/>
              </a:cxn>
              <a:cxn ang="0">
                <a:pos x="0" y="34"/>
              </a:cxn>
              <a:cxn ang="0">
                <a:pos x="34" y="0"/>
              </a:cxn>
              <a:cxn ang="0">
                <a:pos x="68" y="34"/>
              </a:cxn>
              <a:cxn ang="0">
                <a:pos x="15" y="40"/>
              </a:cxn>
              <a:cxn ang="0">
                <a:pos x="14" y="34"/>
              </a:cxn>
              <a:cxn ang="0">
                <a:pos x="15" y="27"/>
              </a:cxn>
              <a:cxn ang="0">
                <a:pos x="8" y="20"/>
              </a:cxn>
              <a:cxn ang="0">
                <a:pos x="5" y="34"/>
              </a:cxn>
              <a:cxn ang="0">
                <a:pos x="8" y="47"/>
              </a:cxn>
              <a:cxn ang="0">
                <a:pos x="15" y="40"/>
              </a:cxn>
              <a:cxn ang="0">
                <a:pos x="48" y="34"/>
              </a:cxn>
              <a:cxn ang="0">
                <a:pos x="34" y="19"/>
              </a:cxn>
              <a:cxn ang="0">
                <a:pos x="19" y="34"/>
              </a:cxn>
              <a:cxn ang="0">
                <a:pos x="34" y="48"/>
              </a:cxn>
              <a:cxn ang="0">
                <a:pos x="48" y="34"/>
              </a:cxn>
              <a:cxn ang="0">
                <a:pos x="20" y="8"/>
              </a:cxn>
              <a:cxn ang="0">
                <a:pos x="27" y="15"/>
              </a:cxn>
              <a:cxn ang="0">
                <a:pos x="34" y="14"/>
              </a:cxn>
              <a:cxn ang="0">
                <a:pos x="40" y="15"/>
              </a:cxn>
              <a:cxn ang="0">
                <a:pos x="47" y="8"/>
              </a:cxn>
              <a:cxn ang="0">
                <a:pos x="34" y="5"/>
              </a:cxn>
              <a:cxn ang="0">
                <a:pos x="20" y="8"/>
              </a:cxn>
              <a:cxn ang="0">
                <a:pos x="47" y="59"/>
              </a:cxn>
              <a:cxn ang="0">
                <a:pos x="40" y="52"/>
              </a:cxn>
              <a:cxn ang="0">
                <a:pos x="34" y="53"/>
              </a:cxn>
              <a:cxn ang="0">
                <a:pos x="27" y="52"/>
              </a:cxn>
              <a:cxn ang="0">
                <a:pos x="20" y="59"/>
              </a:cxn>
              <a:cxn ang="0">
                <a:pos x="34" y="63"/>
              </a:cxn>
              <a:cxn ang="0">
                <a:pos x="47" y="59"/>
              </a:cxn>
              <a:cxn ang="0">
                <a:pos x="60" y="47"/>
              </a:cxn>
              <a:cxn ang="0">
                <a:pos x="63" y="34"/>
              </a:cxn>
              <a:cxn ang="0">
                <a:pos x="60" y="20"/>
              </a:cxn>
              <a:cxn ang="0">
                <a:pos x="52" y="27"/>
              </a:cxn>
              <a:cxn ang="0">
                <a:pos x="53" y="34"/>
              </a:cxn>
              <a:cxn ang="0">
                <a:pos x="52" y="40"/>
              </a:cxn>
              <a:cxn ang="0">
                <a:pos x="60" y="47"/>
              </a:cxn>
            </a:cxnLst>
            <a:rect l="0" t="0" r="r" b="b"/>
            <a:pathLst>
              <a:path w="68" h="68">
                <a:moveTo>
                  <a:pt x="68" y="34"/>
                </a:moveTo>
                <a:cubicBezTo>
                  <a:pt x="68" y="52"/>
                  <a:pt x="53" y="68"/>
                  <a:pt x="34" y="68"/>
                </a:cubicBezTo>
                <a:cubicBezTo>
                  <a:pt x="15" y="68"/>
                  <a:pt x="0" y="52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3" y="0"/>
                  <a:pt x="68" y="15"/>
                  <a:pt x="68" y="34"/>
                </a:cubicBezTo>
                <a:close/>
                <a:moveTo>
                  <a:pt x="15" y="40"/>
                </a:moveTo>
                <a:cubicBezTo>
                  <a:pt x="15" y="38"/>
                  <a:pt x="14" y="36"/>
                  <a:pt x="14" y="34"/>
                </a:cubicBezTo>
                <a:cubicBezTo>
                  <a:pt x="14" y="31"/>
                  <a:pt x="15" y="29"/>
                  <a:pt x="15" y="27"/>
                </a:cubicBezTo>
                <a:cubicBezTo>
                  <a:pt x="8" y="20"/>
                  <a:pt x="8" y="20"/>
                  <a:pt x="8" y="20"/>
                </a:cubicBezTo>
                <a:cubicBezTo>
                  <a:pt x="6" y="24"/>
                  <a:pt x="5" y="29"/>
                  <a:pt x="5" y="34"/>
                </a:cubicBezTo>
                <a:cubicBezTo>
                  <a:pt x="5" y="39"/>
                  <a:pt x="6" y="43"/>
                  <a:pt x="8" y="47"/>
                </a:cubicBezTo>
                <a:lnTo>
                  <a:pt x="15" y="40"/>
                </a:lnTo>
                <a:close/>
                <a:moveTo>
                  <a:pt x="48" y="34"/>
                </a:moveTo>
                <a:cubicBezTo>
                  <a:pt x="48" y="26"/>
                  <a:pt x="42" y="19"/>
                  <a:pt x="34" y="19"/>
                </a:cubicBezTo>
                <a:cubicBezTo>
                  <a:pt x="26" y="19"/>
                  <a:pt x="19" y="26"/>
                  <a:pt x="19" y="34"/>
                </a:cubicBezTo>
                <a:cubicBezTo>
                  <a:pt x="19" y="42"/>
                  <a:pt x="26" y="48"/>
                  <a:pt x="34" y="48"/>
                </a:cubicBezTo>
                <a:cubicBezTo>
                  <a:pt x="42" y="48"/>
                  <a:pt x="48" y="42"/>
                  <a:pt x="48" y="34"/>
                </a:cubicBezTo>
                <a:close/>
                <a:moveTo>
                  <a:pt x="20" y="8"/>
                </a:moveTo>
                <a:cubicBezTo>
                  <a:pt x="27" y="15"/>
                  <a:pt x="27" y="15"/>
                  <a:pt x="27" y="15"/>
                </a:cubicBezTo>
                <a:cubicBezTo>
                  <a:pt x="29" y="15"/>
                  <a:pt x="32" y="14"/>
                  <a:pt x="34" y="14"/>
                </a:cubicBezTo>
                <a:cubicBezTo>
                  <a:pt x="36" y="14"/>
                  <a:pt x="38" y="15"/>
                  <a:pt x="40" y="15"/>
                </a:cubicBezTo>
                <a:cubicBezTo>
                  <a:pt x="47" y="8"/>
                  <a:pt x="47" y="8"/>
                  <a:pt x="47" y="8"/>
                </a:cubicBezTo>
                <a:cubicBezTo>
                  <a:pt x="43" y="6"/>
                  <a:pt x="39" y="5"/>
                  <a:pt x="34" y="5"/>
                </a:cubicBezTo>
                <a:cubicBezTo>
                  <a:pt x="29" y="5"/>
                  <a:pt x="24" y="6"/>
                  <a:pt x="20" y="8"/>
                </a:cubicBezTo>
                <a:close/>
                <a:moveTo>
                  <a:pt x="47" y="59"/>
                </a:moveTo>
                <a:cubicBezTo>
                  <a:pt x="40" y="52"/>
                  <a:pt x="40" y="52"/>
                  <a:pt x="40" y="52"/>
                </a:cubicBezTo>
                <a:cubicBezTo>
                  <a:pt x="38" y="53"/>
                  <a:pt x="36" y="53"/>
                  <a:pt x="34" y="53"/>
                </a:cubicBezTo>
                <a:cubicBezTo>
                  <a:pt x="32" y="53"/>
                  <a:pt x="29" y="53"/>
                  <a:pt x="27" y="52"/>
                </a:cubicBezTo>
                <a:cubicBezTo>
                  <a:pt x="20" y="59"/>
                  <a:pt x="20" y="59"/>
                  <a:pt x="20" y="59"/>
                </a:cubicBezTo>
                <a:cubicBezTo>
                  <a:pt x="24" y="62"/>
                  <a:pt x="29" y="63"/>
                  <a:pt x="34" y="63"/>
                </a:cubicBezTo>
                <a:cubicBezTo>
                  <a:pt x="39" y="63"/>
                  <a:pt x="43" y="62"/>
                  <a:pt x="47" y="59"/>
                </a:cubicBezTo>
                <a:close/>
                <a:moveTo>
                  <a:pt x="60" y="47"/>
                </a:moveTo>
                <a:cubicBezTo>
                  <a:pt x="62" y="43"/>
                  <a:pt x="63" y="39"/>
                  <a:pt x="63" y="34"/>
                </a:cubicBezTo>
                <a:cubicBezTo>
                  <a:pt x="63" y="29"/>
                  <a:pt x="62" y="24"/>
                  <a:pt x="60" y="20"/>
                </a:cubicBezTo>
                <a:cubicBezTo>
                  <a:pt x="52" y="27"/>
                  <a:pt x="52" y="27"/>
                  <a:pt x="52" y="27"/>
                </a:cubicBezTo>
                <a:cubicBezTo>
                  <a:pt x="53" y="29"/>
                  <a:pt x="53" y="32"/>
                  <a:pt x="53" y="34"/>
                </a:cubicBezTo>
                <a:cubicBezTo>
                  <a:pt x="53" y="36"/>
                  <a:pt x="53" y="38"/>
                  <a:pt x="52" y="40"/>
                </a:cubicBezTo>
                <a:lnTo>
                  <a:pt x="60" y="4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en-US" dirty="0"/>
          </a:p>
        </p:txBody>
      </p:sp>
      <p:sp>
        <p:nvSpPr>
          <p:cNvPr id="77" name="Freeform 135"/>
          <p:cNvSpPr>
            <a:spLocks noEditPoints="1"/>
          </p:cNvSpPr>
          <p:nvPr/>
        </p:nvSpPr>
        <p:spPr bwMode="auto">
          <a:xfrm>
            <a:off x="6604667" y="3109596"/>
            <a:ext cx="426578" cy="399579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en-US" dirty="0"/>
          </a:p>
        </p:txBody>
      </p:sp>
      <p:sp>
        <p:nvSpPr>
          <p:cNvPr id="17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18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19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6000">
        <p14:doors dir="vert"/>
      </p:transition>
    </mc:Choice>
    <mc:Fallback xmlns="">
      <p:transition spd="slow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4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5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6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5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500"/>
                            </p:stCondLst>
                            <p:childTnLst>
                              <p:par>
                                <p:cTn id="78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80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50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000"/>
                            </p:stCondLst>
                            <p:childTnLst>
                              <p:par>
                                <p:cTn id="8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54" grpId="0" animBg="1"/>
      <p:bldP spid="51" grpId="0" animBg="1"/>
      <p:bldP spid="57" grpId="0" animBg="1"/>
      <p:bldP spid="67" grpId="0"/>
      <p:bldP spid="69" grpId="0"/>
      <p:bldP spid="70" grpId="0"/>
      <p:bldP spid="71" grpId="0"/>
      <p:bldP spid="72" grpId="0"/>
      <p:bldP spid="73" grpId="0" animBg="1"/>
      <p:bldP spid="74" grpId="0" animBg="1"/>
      <p:bldP spid="75" grpId="0" animBg="1"/>
      <p:bldP spid="76" grpId="0" animBg="1"/>
      <p:bldP spid="77" grpId="0" animBg="1"/>
      <p:bldP spid="17" grpId="0"/>
      <p:bldP spid="18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7728878" y="4537059"/>
            <a:ext cx="699953" cy="263917"/>
          </a:xfrm>
          <a:prstGeom prst="rect">
            <a:avLst/>
          </a:prstGeom>
          <a:solidFill>
            <a:schemeClr val="bg1">
              <a:lumMod val="75000"/>
            </a:schemeClr>
          </a:solidFill>
          <a:ln w="0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7728878" y="2649481"/>
            <a:ext cx="699953" cy="261049"/>
          </a:xfrm>
          <a:prstGeom prst="rect">
            <a:avLst/>
          </a:prstGeom>
          <a:solidFill>
            <a:schemeClr val="bg1">
              <a:lumMod val="75000"/>
            </a:schemeClr>
          </a:solidFill>
          <a:ln w="0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8"/>
          <p:cNvSpPr/>
          <p:nvPr/>
        </p:nvSpPr>
        <p:spPr bwMode="auto">
          <a:xfrm>
            <a:off x="4429919" y="1946660"/>
            <a:ext cx="3998912" cy="702823"/>
          </a:xfrm>
          <a:custGeom>
            <a:avLst/>
            <a:gdLst>
              <a:gd name="T0" fmla="*/ 0 w 1394"/>
              <a:gd name="T1" fmla="*/ 0 h 245"/>
              <a:gd name="T2" fmla="*/ 1150 w 1394"/>
              <a:gd name="T3" fmla="*/ 0 h 245"/>
              <a:gd name="T4" fmla="*/ 1394 w 1394"/>
              <a:gd name="T5" fmla="*/ 245 h 245"/>
              <a:gd name="T6" fmla="*/ 241 w 1394"/>
              <a:gd name="T7" fmla="*/ 245 h 245"/>
              <a:gd name="T8" fmla="*/ 0 w 1394"/>
              <a:gd name="T9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4" h="245">
                <a:moveTo>
                  <a:pt x="0" y="0"/>
                </a:moveTo>
                <a:lnTo>
                  <a:pt x="1150" y="0"/>
                </a:lnTo>
                <a:lnTo>
                  <a:pt x="1394" y="245"/>
                </a:lnTo>
                <a:lnTo>
                  <a:pt x="241" y="245"/>
                </a:lnTo>
                <a:lnTo>
                  <a:pt x="0" y="0"/>
                </a:lnTo>
                <a:close/>
              </a:path>
            </a:pathLst>
          </a:cu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4429919" y="3601876"/>
            <a:ext cx="691348" cy="238100"/>
          </a:xfrm>
          <a:prstGeom prst="rect">
            <a:avLst/>
          </a:prstGeom>
          <a:solidFill>
            <a:schemeClr val="bg1">
              <a:lumMod val="75000"/>
            </a:schemeClr>
          </a:solidFill>
          <a:ln w="0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reeform 10"/>
          <p:cNvSpPr/>
          <p:nvPr/>
        </p:nvSpPr>
        <p:spPr bwMode="auto">
          <a:xfrm>
            <a:off x="4429919" y="3834238"/>
            <a:ext cx="3998912" cy="702823"/>
          </a:xfrm>
          <a:custGeom>
            <a:avLst/>
            <a:gdLst>
              <a:gd name="T0" fmla="*/ 0 w 1394"/>
              <a:gd name="T1" fmla="*/ 0 h 245"/>
              <a:gd name="T2" fmla="*/ 1150 w 1394"/>
              <a:gd name="T3" fmla="*/ 0 h 245"/>
              <a:gd name="T4" fmla="*/ 1394 w 1394"/>
              <a:gd name="T5" fmla="*/ 245 h 245"/>
              <a:gd name="T6" fmla="*/ 241 w 1394"/>
              <a:gd name="T7" fmla="*/ 245 h 245"/>
              <a:gd name="T8" fmla="*/ 0 w 1394"/>
              <a:gd name="T9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4" h="245">
                <a:moveTo>
                  <a:pt x="0" y="0"/>
                </a:moveTo>
                <a:lnTo>
                  <a:pt x="1150" y="0"/>
                </a:lnTo>
                <a:lnTo>
                  <a:pt x="1394" y="245"/>
                </a:lnTo>
                <a:lnTo>
                  <a:pt x="241" y="245"/>
                </a:lnTo>
                <a:lnTo>
                  <a:pt x="0" y="0"/>
                </a:lnTo>
                <a:close/>
              </a:path>
            </a:pathLst>
          </a:cu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Rectangle 11"/>
          <p:cNvSpPr>
            <a:spLocks noChangeArrowheads="1"/>
          </p:cNvSpPr>
          <p:nvPr/>
        </p:nvSpPr>
        <p:spPr bwMode="auto">
          <a:xfrm>
            <a:off x="4429919" y="5489454"/>
            <a:ext cx="691348" cy="246705"/>
          </a:xfrm>
          <a:prstGeom prst="rect">
            <a:avLst/>
          </a:prstGeom>
          <a:solidFill>
            <a:schemeClr val="bg1">
              <a:lumMod val="75000"/>
            </a:schemeClr>
          </a:solidFill>
          <a:ln w="0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12"/>
          <p:cNvSpPr/>
          <p:nvPr/>
        </p:nvSpPr>
        <p:spPr bwMode="auto">
          <a:xfrm>
            <a:off x="4429919" y="5730421"/>
            <a:ext cx="3597300" cy="694216"/>
          </a:xfrm>
          <a:custGeom>
            <a:avLst/>
            <a:gdLst>
              <a:gd name="T0" fmla="*/ 0 w 1254"/>
              <a:gd name="T1" fmla="*/ 0 h 242"/>
              <a:gd name="T2" fmla="*/ 1254 w 1254"/>
              <a:gd name="T3" fmla="*/ 0 h 242"/>
              <a:gd name="T4" fmla="*/ 1254 w 1254"/>
              <a:gd name="T5" fmla="*/ 242 h 242"/>
              <a:gd name="T6" fmla="*/ 241 w 1254"/>
              <a:gd name="T7" fmla="*/ 242 h 242"/>
              <a:gd name="T8" fmla="*/ 0 w 1254"/>
              <a:gd name="T9" fmla="*/ 0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54" h="242">
                <a:moveTo>
                  <a:pt x="0" y="0"/>
                </a:moveTo>
                <a:lnTo>
                  <a:pt x="1254" y="0"/>
                </a:lnTo>
                <a:lnTo>
                  <a:pt x="1254" y="242"/>
                </a:lnTo>
                <a:lnTo>
                  <a:pt x="241" y="242"/>
                </a:lnTo>
                <a:lnTo>
                  <a:pt x="0" y="0"/>
                </a:lnTo>
                <a:close/>
              </a:path>
            </a:pathLst>
          </a:cu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6" name="Freeform 13"/>
          <p:cNvSpPr/>
          <p:nvPr/>
        </p:nvSpPr>
        <p:spPr bwMode="auto">
          <a:xfrm>
            <a:off x="4429919" y="2899055"/>
            <a:ext cx="3998912" cy="702823"/>
          </a:xfrm>
          <a:custGeom>
            <a:avLst/>
            <a:gdLst>
              <a:gd name="T0" fmla="*/ 241 w 1394"/>
              <a:gd name="T1" fmla="*/ 0 h 245"/>
              <a:gd name="T2" fmla="*/ 1394 w 1394"/>
              <a:gd name="T3" fmla="*/ 0 h 245"/>
              <a:gd name="T4" fmla="*/ 1150 w 1394"/>
              <a:gd name="T5" fmla="*/ 245 h 245"/>
              <a:gd name="T6" fmla="*/ 0 w 1394"/>
              <a:gd name="T7" fmla="*/ 245 h 245"/>
              <a:gd name="T8" fmla="*/ 241 w 1394"/>
              <a:gd name="T9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4" h="245">
                <a:moveTo>
                  <a:pt x="241" y="0"/>
                </a:moveTo>
                <a:lnTo>
                  <a:pt x="1394" y="0"/>
                </a:lnTo>
                <a:lnTo>
                  <a:pt x="1150" y="245"/>
                </a:lnTo>
                <a:lnTo>
                  <a:pt x="0" y="245"/>
                </a:lnTo>
                <a:lnTo>
                  <a:pt x="24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7" name="Freeform 14"/>
          <p:cNvSpPr/>
          <p:nvPr/>
        </p:nvSpPr>
        <p:spPr bwMode="auto">
          <a:xfrm>
            <a:off x="4429919" y="4789501"/>
            <a:ext cx="3998912" cy="699953"/>
          </a:xfrm>
          <a:custGeom>
            <a:avLst/>
            <a:gdLst>
              <a:gd name="T0" fmla="*/ 241 w 1394"/>
              <a:gd name="T1" fmla="*/ 0 h 244"/>
              <a:gd name="T2" fmla="*/ 1394 w 1394"/>
              <a:gd name="T3" fmla="*/ 0 h 244"/>
              <a:gd name="T4" fmla="*/ 1150 w 1394"/>
              <a:gd name="T5" fmla="*/ 244 h 244"/>
              <a:gd name="T6" fmla="*/ 0 w 1394"/>
              <a:gd name="T7" fmla="*/ 244 h 244"/>
              <a:gd name="T8" fmla="*/ 241 w 1394"/>
              <a:gd name="T9" fmla="*/ 0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4" h="244">
                <a:moveTo>
                  <a:pt x="241" y="0"/>
                </a:moveTo>
                <a:lnTo>
                  <a:pt x="1394" y="0"/>
                </a:lnTo>
                <a:lnTo>
                  <a:pt x="1150" y="244"/>
                </a:lnTo>
                <a:lnTo>
                  <a:pt x="0" y="244"/>
                </a:lnTo>
                <a:lnTo>
                  <a:pt x="24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238881" y="5856642"/>
            <a:ext cx="763063" cy="441774"/>
            <a:chOff x="5238881" y="5604205"/>
            <a:chExt cx="763063" cy="441774"/>
          </a:xfrm>
        </p:grpSpPr>
        <p:sp>
          <p:nvSpPr>
            <p:cNvPr id="19" name="Freeform 79"/>
            <p:cNvSpPr/>
            <p:nvPr/>
          </p:nvSpPr>
          <p:spPr bwMode="auto">
            <a:xfrm>
              <a:off x="5238881" y="5652973"/>
              <a:ext cx="203676" cy="344239"/>
            </a:xfrm>
            <a:custGeom>
              <a:avLst/>
              <a:gdLst>
                <a:gd name="T0" fmla="*/ 61 w 71"/>
                <a:gd name="T1" fmla="*/ 0 h 120"/>
                <a:gd name="T2" fmla="*/ 65 w 71"/>
                <a:gd name="T3" fmla="*/ 0 h 120"/>
                <a:gd name="T4" fmla="*/ 67 w 71"/>
                <a:gd name="T5" fmla="*/ 2 h 120"/>
                <a:gd name="T6" fmla="*/ 71 w 71"/>
                <a:gd name="T7" fmla="*/ 6 h 120"/>
                <a:gd name="T8" fmla="*/ 71 w 71"/>
                <a:gd name="T9" fmla="*/ 10 h 120"/>
                <a:gd name="T10" fmla="*/ 71 w 71"/>
                <a:gd name="T11" fmla="*/ 14 h 120"/>
                <a:gd name="T12" fmla="*/ 67 w 71"/>
                <a:gd name="T13" fmla="*/ 18 h 120"/>
                <a:gd name="T14" fmla="*/ 26 w 71"/>
                <a:gd name="T15" fmla="*/ 61 h 120"/>
                <a:gd name="T16" fmla="*/ 67 w 71"/>
                <a:gd name="T17" fmla="*/ 102 h 120"/>
                <a:gd name="T18" fmla="*/ 71 w 71"/>
                <a:gd name="T19" fmla="*/ 106 h 120"/>
                <a:gd name="T20" fmla="*/ 71 w 71"/>
                <a:gd name="T21" fmla="*/ 110 h 120"/>
                <a:gd name="T22" fmla="*/ 71 w 71"/>
                <a:gd name="T23" fmla="*/ 114 h 120"/>
                <a:gd name="T24" fmla="*/ 67 w 71"/>
                <a:gd name="T25" fmla="*/ 118 h 120"/>
                <a:gd name="T26" fmla="*/ 61 w 71"/>
                <a:gd name="T27" fmla="*/ 120 h 120"/>
                <a:gd name="T28" fmla="*/ 53 w 71"/>
                <a:gd name="T29" fmla="*/ 118 h 120"/>
                <a:gd name="T30" fmla="*/ 4 w 71"/>
                <a:gd name="T31" fmla="*/ 67 h 120"/>
                <a:gd name="T32" fmla="*/ 0 w 71"/>
                <a:gd name="T33" fmla="*/ 61 h 120"/>
                <a:gd name="T34" fmla="*/ 4 w 71"/>
                <a:gd name="T35" fmla="*/ 53 h 120"/>
                <a:gd name="T36" fmla="*/ 53 w 71"/>
                <a:gd name="T37" fmla="*/ 2 h 120"/>
                <a:gd name="T38" fmla="*/ 57 w 71"/>
                <a:gd name="T39" fmla="*/ 0 h 120"/>
                <a:gd name="T40" fmla="*/ 61 w 71"/>
                <a:gd name="T41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1" h="120">
                  <a:moveTo>
                    <a:pt x="61" y="0"/>
                  </a:moveTo>
                  <a:lnTo>
                    <a:pt x="65" y="0"/>
                  </a:lnTo>
                  <a:lnTo>
                    <a:pt x="67" y="2"/>
                  </a:lnTo>
                  <a:lnTo>
                    <a:pt x="71" y="6"/>
                  </a:lnTo>
                  <a:lnTo>
                    <a:pt x="71" y="10"/>
                  </a:lnTo>
                  <a:lnTo>
                    <a:pt x="71" y="14"/>
                  </a:lnTo>
                  <a:lnTo>
                    <a:pt x="67" y="18"/>
                  </a:lnTo>
                  <a:lnTo>
                    <a:pt x="26" y="61"/>
                  </a:lnTo>
                  <a:lnTo>
                    <a:pt x="67" y="102"/>
                  </a:lnTo>
                  <a:lnTo>
                    <a:pt x="71" y="106"/>
                  </a:lnTo>
                  <a:lnTo>
                    <a:pt x="71" y="110"/>
                  </a:lnTo>
                  <a:lnTo>
                    <a:pt x="71" y="114"/>
                  </a:lnTo>
                  <a:lnTo>
                    <a:pt x="67" y="118"/>
                  </a:lnTo>
                  <a:lnTo>
                    <a:pt x="61" y="120"/>
                  </a:lnTo>
                  <a:lnTo>
                    <a:pt x="53" y="118"/>
                  </a:lnTo>
                  <a:lnTo>
                    <a:pt x="4" y="67"/>
                  </a:lnTo>
                  <a:lnTo>
                    <a:pt x="0" y="61"/>
                  </a:lnTo>
                  <a:lnTo>
                    <a:pt x="4" y="53"/>
                  </a:lnTo>
                  <a:lnTo>
                    <a:pt x="53" y="2"/>
                  </a:lnTo>
                  <a:lnTo>
                    <a:pt x="57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5557301" y="5604205"/>
              <a:ext cx="444643" cy="441774"/>
              <a:chOff x="5557301" y="5584126"/>
              <a:chExt cx="444643" cy="441774"/>
            </a:xfrm>
          </p:grpSpPr>
          <p:sp>
            <p:nvSpPr>
              <p:cNvPr id="21" name="Freeform 192"/>
              <p:cNvSpPr>
                <a:spLocks noEditPoints="1"/>
              </p:cNvSpPr>
              <p:nvPr/>
            </p:nvSpPr>
            <p:spPr bwMode="auto">
              <a:xfrm>
                <a:off x="5557301" y="5584126"/>
                <a:ext cx="444643" cy="441774"/>
              </a:xfrm>
              <a:custGeom>
                <a:avLst/>
                <a:gdLst>
                  <a:gd name="T0" fmla="*/ 78 w 155"/>
                  <a:gd name="T1" fmla="*/ 10 h 154"/>
                  <a:gd name="T2" fmla="*/ 61 w 155"/>
                  <a:gd name="T3" fmla="*/ 12 h 154"/>
                  <a:gd name="T4" fmla="*/ 43 w 155"/>
                  <a:gd name="T5" fmla="*/ 18 h 154"/>
                  <a:gd name="T6" fmla="*/ 25 w 155"/>
                  <a:gd name="T7" fmla="*/ 34 h 154"/>
                  <a:gd name="T8" fmla="*/ 13 w 155"/>
                  <a:gd name="T9" fmla="*/ 55 h 154"/>
                  <a:gd name="T10" fmla="*/ 9 w 155"/>
                  <a:gd name="T11" fmla="*/ 77 h 154"/>
                  <a:gd name="T12" fmla="*/ 11 w 155"/>
                  <a:gd name="T13" fmla="*/ 95 h 154"/>
                  <a:gd name="T14" fmla="*/ 19 w 155"/>
                  <a:gd name="T15" fmla="*/ 112 h 154"/>
                  <a:gd name="T16" fmla="*/ 33 w 155"/>
                  <a:gd name="T17" fmla="*/ 130 h 154"/>
                  <a:gd name="T18" fmla="*/ 55 w 155"/>
                  <a:gd name="T19" fmla="*/ 142 h 154"/>
                  <a:gd name="T20" fmla="*/ 78 w 155"/>
                  <a:gd name="T21" fmla="*/ 146 h 154"/>
                  <a:gd name="T22" fmla="*/ 94 w 155"/>
                  <a:gd name="T23" fmla="*/ 144 h 154"/>
                  <a:gd name="T24" fmla="*/ 112 w 155"/>
                  <a:gd name="T25" fmla="*/ 138 h 154"/>
                  <a:gd name="T26" fmla="*/ 130 w 155"/>
                  <a:gd name="T27" fmla="*/ 122 h 154"/>
                  <a:gd name="T28" fmla="*/ 143 w 155"/>
                  <a:gd name="T29" fmla="*/ 101 h 154"/>
                  <a:gd name="T30" fmla="*/ 147 w 155"/>
                  <a:gd name="T31" fmla="*/ 77 h 154"/>
                  <a:gd name="T32" fmla="*/ 145 w 155"/>
                  <a:gd name="T33" fmla="*/ 61 h 154"/>
                  <a:gd name="T34" fmla="*/ 136 w 155"/>
                  <a:gd name="T35" fmla="*/ 44 h 154"/>
                  <a:gd name="T36" fmla="*/ 122 w 155"/>
                  <a:gd name="T37" fmla="*/ 24 h 154"/>
                  <a:gd name="T38" fmla="*/ 100 w 155"/>
                  <a:gd name="T39" fmla="*/ 14 h 154"/>
                  <a:gd name="T40" fmla="*/ 78 w 155"/>
                  <a:gd name="T41" fmla="*/ 10 h 154"/>
                  <a:gd name="T42" fmla="*/ 78 w 155"/>
                  <a:gd name="T43" fmla="*/ 0 h 154"/>
                  <a:gd name="T44" fmla="*/ 104 w 155"/>
                  <a:gd name="T45" fmla="*/ 6 h 154"/>
                  <a:gd name="T46" fmla="*/ 126 w 155"/>
                  <a:gd name="T47" fmla="*/ 18 h 154"/>
                  <a:gd name="T48" fmla="*/ 145 w 155"/>
                  <a:gd name="T49" fmla="*/ 40 h 154"/>
                  <a:gd name="T50" fmla="*/ 153 w 155"/>
                  <a:gd name="T51" fmla="*/ 59 h 154"/>
                  <a:gd name="T52" fmla="*/ 155 w 155"/>
                  <a:gd name="T53" fmla="*/ 77 h 154"/>
                  <a:gd name="T54" fmla="*/ 151 w 155"/>
                  <a:gd name="T55" fmla="*/ 103 h 154"/>
                  <a:gd name="T56" fmla="*/ 136 w 155"/>
                  <a:gd name="T57" fmla="*/ 128 h 154"/>
                  <a:gd name="T58" fmla="*/ 116 w 155"/>
                  <a:gd name="T59" fmla="*/ 144 h 154"/>
                  <a:gd name="T60" fmla="*/ 96 w 155"/>
                  <a:gd name="T61" fmla="*/ 152 h 154"/>
                  <a:gd name="T62" fmla="*/ 78 w 155"/>
                  <a:gd name="T63" fmla="*/ 154 h 154"/>
                  <a:gd name="T64" fmla="*/ 51 w 155"/>
                  <a:gd name="T65" fmla="*/ 150 h 154"/>
                  <a:gd name="T66" fmla="*/ 29 w 155"/>
                  <a:gd name="T67" fmla="*/ 136 h 154"/>
                  <a:gd name="T68" fmla="*/ 11 w 155"/>
                  <a:gd name="T69" fmla="*/ 116 h 154"/>
                  <a:gd name="T70" fmla="*/ 3 w 155"/>
                  <a:gd name="T71" fmla="*/ 97 h 154"/>
                  <a:gd name="T72" fmla="*/ 0 w 155"/>
                  <a:gd name="T73" fmla="*/ 77 h 154"/>
                  <a:gd name="T74" fmla="*/ 5 w 155"/>
                  <a:gd name="T75" fmla="*/ 50 h 154"/>
                  <a:gd name="T76" fmla="*/ 19 w 155"/>
                  <a:gd name="T77" fmla="*/ 28 h 154"/>
                  <a:gd name="T78" fmla="*/ 39 w 155"/>
                  <a:gd name="T79" fmla="*/ 10 h 154"/>
                  <a:gd name="T80" fmla="*/ 59 w 155"/>
                  <a:gd name="T81" fmla="*/ 4 h 154"/>
                  <a:gd name="T82" fmla="*/ 78 w 155"/>
                  <a:gd name="T83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55" h="154">
                    <a:moveTo>
                      <a:pt x="78" y="10"/>
                    </a:moveTo>
                    <a:lnTo>
                      <a:pt x="61" y="12"/>
                    </a:lnTo>
                    <a:lnTo>
                      <a:pt x="43" y="18"/>
                    </a:lnTo>
                    <a:lnTo>
                      <a:pt x="25" y="34"/>
                    </a:lnTo>
                    <a:lnTo>
                      <a:pt x="13" y="55"/>
                    </a:lnTo>
                    <a:lnTo>
                      <a:pt x="9" y="77"/>
                    </a:lnTo>
                    <a:lnTo>
                      <a:pt x="11" y="95"/>
                    </a:lnTo>
                    <a:lnTo>
                      <a:pt x="19" y="112"/>
                    </a:lnTo>
                    <a:lnTo>
                      <a:pt x="33" y="130"/>
                    </a:lnTo>
                    <a:lnTo>
                      <a:pt x="55" y="142"/>
                    </a:lnTo>
                    <a:lnTo>
                      <a:pt x="78" y="146"/>
                    </a:lnTo>
                    <a:lnTo>
                      <a:pt x="94" y="144"/>
                    </a:lnTo>
                    <a:lnTo>
                      <a:pt x="112" y="138"/>
                    </a:lnTo>
                    <a:lnTo>
                      <a:pt x="130" y="122"/>
                    </a:lnTo>
                    <a:lnTo>
                      <a:pt x="143" y="101"/>
                    </a:lnTo>
                    <a:lnTo>
                      <a:pt x="147" y="77"/>
                    </a:lnTo>
                    <a:lnTo>
                      <a:pt x="145" y="61"/>
                    </a:lnTo>
                    <a:lnTo>
                      <a:pt x="136" y="44"/>
                    </a:lnTo>
                    <a:lnTo>
                      <a:pt x="122" y="24"/>
                    </a:lnTo>
                    <a:lnTo>
                      <a:pt x="100" y="14"/>
                    </a:lnTo>
                    <a:lnTo>
                      <a:pt x="78" y="10"/>
                    </a:lnTo>
                    <a:close/>
                    <a:moveTo>
                      <a:pt x="78" y="0"/>
                    </a:moveTo>
                    <a:lnTo>
                      <a:pt x="104" y="6"/>
                    </a:lnTo>
                    <a:lnTo>
                      <a:pt x="126" y="18"/>
                    </a:lnTo>
                    <a:lnTo>
                      <a:pt x="145" y="40"/>
                    </a:lnTo>
                    <a:lnTo>
                      <a:pt x="153" y="59"/>
                    </a:lnTo>
                    <a:lnTo>
                      <a:pt x="155" y="77"/>
                    </a:lnTo>
                    <a:lnTo>
                      <a:pt x="151" y="103"/>
                    </a:lnTo>
                    <a:lnTo>
                      <a:pt x="136" y="128"/>
                    </a:lnTo>
                    <a:lnTo>
                      <a:pt x="116" y="144"/>
                    </a:lnTo>
                    <a:lnTo>
                      <a:pt x="96" y="152"/>
                    </a:lnTo>
                    <a:lnTo>
                      <a:pt x="78" y="154"/>
                    </a:lnTo>
                    <a:lnTo>
                      <a:pt x="51" y="150"/>
                    </a:lnTo>
                    <a:lnTo>
                      <a:pt x="29" y="136"/>
                    </a:lnTo>
                    <a:lnTo>
                      <a:pt x="11" y="116"/>
                    </a:lnTo>
                    <a:lnTo>
                      <a:pt x="3" y="97"/>
                    </a:lnTo>
                    <a:lnTo>
                      <a:pt x="0" y="77"/>
                    </a:lnTo>
                    <a:lnTo>
                      <a:pt x="5" y="50"/>
                    </a:lnTo>
                    <a:lnTo>
                      <a:pt x="19" y="28"/>
                    </a:lnTo>
                    <a:lnTo>
                      <a:pt x="39" y="10"/>
                    </a:lnTo>
                    <a:lnTo>
                      <a:pt x="59" y="4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93"/>
              <p:cNvSpPr/>
              <p:nvPr/>
            </p:nvSpPr>
            <p:spPr bwMode="auto">
              <a:xfrm>
                <a:off x="5657705" y="5905416"/>
                <a:ext cx="28687" cy="22949"/>
              </a:xfrm>
              <a:custGeom>
                <a:avLst/>
                <a:gdLst>
                  <a:gd name="T0" fmla="*/ 0 w 10"/>
                  <a:gd name="T1" fmla="*/ 0 h 8"/>
                  <a:gd name="T2" fmla="*/ 10 w 10"/>
                  <a:gd name="T3" fmla="*/ 8 h 8"/>
                  <a:gd name="T4" fmla="*/ 4 w 10"/>
                  <a:gd name="T5" fmla="*/ 8 h 8"/>
                  <a:gd name="T6" fmla="*/ 0 w 10"/>
                  <a:gd name="T7" fmla="*/ 8 h 8"/>
                  <a:gd name="T8" fmla="*/ 0 w 10"/>
                  <a:gd name="T9" fmla="*/ 4 h 8"/>
                  <a:gd name="T10" fmla="*/ 0 w 10"/>
                  <a:gd name="T1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8">
                    <a:moveTo>
                      <a:pt x="0" y="0"/>
                    </a:moveTo>
                    <a:lnTo>
                      <a:pt x="10" y="8"/>
                    </a:lnTo>
                    <a:lnTo>
                      <a:pt x="4" y="8"/>
                    </a:lnTo>
                    <a:lnTo>
                      <a:pt x="0" y="8"/>
                    </a:lnTo>
                    <a:lnTo>
                      <a:pt x="0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194"/>
              <p:cNvSpPr/>
              <p:nvPr/>
            </p:nvSpPr>
            <p:spPr bwMode="auto">
              <a:xfrm>
                <a:off x="5792532" y="5687397"/>
                <a:ext cx="103272" cy="111879"/>
              </a:xfrm>
              <a:custGeom>
                <a:avLst/>
                <a:gdLst>
                  <a:gd name="T0" fmla="*/ 6 w 36"/>
                  <a:gd name="T1" fmla="*/ 0 h 39"/>
                  <a:gd name="T2" fmla="*/ 16 w 36"/>
                  <a:gd name="T3" fmla="*/ 0 h 39"/>
                  <a:gd name="T4" fmla="*/ 36 w 36"/>
                  <a:gd name="T5" fmla="*/ 21 h 39"/>
                  <a:gd name="T6" fmla="*/ 36 w 36"/>
                  <a:gd name="T7" fmla="*/ 31 h 39"/>
                  <a:gd name="T8" fmla="*/ 30 w 36"/>
                  <a:gd name="T9" fmla="*/ 39 h 39"/>
                  <a:gd name="T10" fmla="*/ 0 w 36"/>
                  <a:gd name="T11" fmla="*/ 6 h 39"/>
                  <a:gd name="T12" fmla="*/ 6 w 36"/>
                  <a:gd name="T1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39">
                    <a:moveTo>
                      <a:pt x="6" y="0"/>
                    </a:moveTo>
                    <a:lnTo>
                      <a:pt x="16" y="0"/>
                    </a:lnTo>
                    <a:lnTo>
                      <a:pt x="36" y="21"/>
                    </a:lnTo>
                    <a:lnTo>
                      <a:pt x="36" y="31"/>
                    </a:lnTo>
                    <a:lnTo>
                      <a:pt x="30" y="39"/>
                    </a:lnTo>
                    <a:lnTo>
                      <a:pt x="0" y="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195"/>
              <p:cNvSpPr/>
              <p:nvPr/>
            </p:nvSpPr>
            <p:spPr bwMode="auto">
              <a:xfrm>
                <a:off x="5715079" y="5747638"/>
                <a:ext cx="123353" cy="120484"/>
              </a:xfrm>
              <a:custGeom>
                <a:avLst/>
                <a:gdLst>
                  <a:gd name="T0" fmla="*/ 35 w 43"/>
                  <a:gd name="T1" fmla="*/ 0 h 42"/>
                  <a:gd name="T2" fmla="*/ 43 w 43"/>
                  <a:gd name="T3" fmla="*/ 8 h 42"/>
                  <a:gd name="T4" fmla="*/ 8 w 43"/>
                  <a:gd name="T5" fmla="*/ 42 h 42"/>
                  <a:gd name="T6" fmla="*/ 0 w 43"/>
                  <a:gd name="T7" fmla="*/ 42 h 42"/>
                  <a:gd name="T8" fmla="*/ 0 w 43"/>
                  <a:gd name="T9" fmla="*/ 34 h 42"/>
                  <a:gd name="T10" fmla="*/ 0 w 43"/>
                  <a:gd name="T11" fmla="*/ 34 h 42"/>
                  <a:gd name="T12" fmla="*/ 35 w 43"/>
                  <a:gd name="T1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42">
                    <a:moveTo>
                      <a:pt x="35" y="0"/>
                    </a:moveTo>
                    <a:lnTo>
                      <a:pt x="43" y="8"/>
                    </a:lnTo>
                    <a:lnTo>
                      <a:pt x="8" y="42"/>
                    </a:lnTo>
                    <a:lnTo>
                      <a:pt x="0" y="42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196"/>
              <p:cNvSpPr/>
              <p:nvPr/>
            </p:nvSpPr>
            <p:spPr bwMode="auto">
              <a:xfrm>
                <a:off x="5680655" y="5716084"/>
                <a:ext cx="123353" cy="123353"/>
              </a:xfrm>
              <a:custGeom>
                <a:avLst/>
                <a:gdLst>
                  <a:gd name="T0" fmla="*/ 35 w 43"/>
                  <a:gd name="T1" fmla="*/ 0 h 43"/>
                  <a:gd name="T2" fmla="*/ 43 w 43"/>
                  <a:gd name="T3" fmla="*/ 9 h 43"/>
                  <a:gd name="T4" fmla="*/ 8 w 43"/>
                  <a:gd name="T5" fmla="*/ 43 h 43"/>
                  <a:gd name="T6" fmla="*/ 8 w 43"/>
                  <a:gd name="T7" fmla="*/ 43 h 43"/>
                  <a:gd name="T8" fmla="*/ 0 w 43"/>
                  <a:gd name="T9" fmla="*/ 43 h 43"/>
                  <a:gd name="T10" fmla="*/ 0 w 43"/>
                  <a:gd name="T11" fmla="*/ 35 h 43"/>
                  <a:gd name="T12" fmla="*/ 35 w 43"/>
                  <a:gd name="T1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43">
                    <a:moveTo>
                      <a:pt x="35" y="0"/>
                    </a:moveTo>
                    <a:lnTo>
                      <a:pt x="43" y="9"/>
                    </a:lnTo>
                    <a:lnTo>
                      <a:pt x="8" y="43"/>
                    </a:lnTo>
                    <a:lnTo>
                      <a:pt x="8" y="43"/>
                    </a:lnTo>
                    <a:lnTo>
                      <a:pt x="0" y="43"/>
                    </a:lnTo>
                    <a:lnTo>
                      <a:pt x="0" y="35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197"/>
              <p:cNvSpPr/>
              <p:nvPr/>
            </p:nvSpPr>
            <p:spPr bwMode="auto">
              <a:xfrm>
                <a:off x="5663443" y="5833698"/>
                <a:ext cx="86060" cy="94667"/>
              </a:xfrm>
              <a:custGeom>
                <a:avLst/>
                <a:gdLst>
                  <a:gd name="T0" fmla="*/ 2 w 30"/>
                  <a:gd name="T1" fmla="*/ 0 h 33"/>
                  <a:gd name="T2" fmla="*/ 4 w 30"/>
                  <a:gd name="T3" fmla="*/ 4 h 33"/>
                  <a:gd name="T4" fmla="*/ 12 w 30"/>
                  <a:gd name="T5" fmla="*/ 8 h 33"/>
                  <a:gd name="T6" fmla="*/ 16 w 30"/>
                  <a:gd name="T7" fmla="*/ 16 h 33"/>
                  <a:gd name="T8" fmla="*/ 24 w 30"/>
                  <a:gd name="T9" fmla="*/ 18 h 33"/>
                  <a:gd name="T10" fmla="*/ 26 w 30"/>
                  <a:gd name="T11" fmla="*/ 27 h 33"/>
                  <a:gd name="T12" fmla="*/ 30 w 30"/>
                  <a:gd name="T13" fmla="*/ 31 h 33"/>
                  <a:gd name="T14" fmla="*/ 12 w 30"/>
                  <a:gd name="T15" fmla="*/ 33 h 33"/>
                  <a:gd name="T16" fmla="*/ 0 w 30"/>
                  <a:gd name="T17" fmla="*/ 18 h 33"/>
                  <a:gd name="T18" fmla="*/ 2 w 30"/>
                  <a:gd name="T1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3">
                    <a:moveTo>
                      <a:pt x="2" y="0"/>
                    </a:moveTo>
                    <a:lnTo>
                      <a:pt x="4" y="4"/>
                    </a:lnTo>
                    <a:lnTo>
                      <a:pt x="12" y="8"/>
                    </a:lnTo>
                    <a:lnTo>
                      <a:pt x="16" y="16"/>
                    </a:lnTo>
                    <a:lnTo>
                      <a:pt x="24" y="18"/>
                    </a:lnTo>
                    <a:lnTo>
                      <a:pt x="26" y="27"/>
                    </a:lnTo>
                    <a:lnTo>
                      <a:pt x="30" y="31"/>
                    </a:lnTo>
                    <a:lnTo>
                      <a:pt x="12" y="33"/>
                    </a:lnTo>
                    <a:lnTo>
                      <a:pt x="0" y="18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198"/>
              <p:cNvSpPr/>
              <p:nvPr/>
            </p:nvSpPr>
            <p:spPr bwMode="auto">
              <a:xfrm>
                <a:off x="5749503" y="5782062"/>
                <a:ext cx="117616" cy="129091"/>
              </a:xfrm>
              <a:custGeom>
                <a:avLst/>
                <a:gdLst>
                  <a:gd name="T0" fmla="*/ 33 w 41"/>
                  <a:gd name="T1" fmla="*/ 0 h 45"/>
                  <a:gd name="T2" fmla="*/ 41 w 41"/>
                  <a:gd name="T3" fmla="*/ 8 h 45"/>
                  <a:gd name="T4" fmla="*/ 7 w 41"/>
                  <a:gd name="T5" fmla="*/ 45 h 45"/>
                  <a:gd name="T6" fmla="*/ 0 w 41"/>
                  <a:gd name="T7" fmla="*/ 43 h 45"/>
                  <a:gd name="T8" fmla="*/ 0 w 41"/>
                  <a:gd name="T9" fmla="*/ 34 h 45"/>
                  <a:gd name="T10" fmla="*/ 33 w 41"/>
                  <a:gd name="T1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5">
                    <a:moveTo>
                      <a:pt x="33" y="0"/>
                    </a:moveTo>
                    <a:lnTo>
                      <a:pt x="41" y="8"/>
                    </a:lnTo>
                    <a:lnTo>
                      <a:pt x="7" y="45"/>
                    </a:lnTo>
                    <a:lnTo>
                      <a:pt x="0" y="43"/>
                    </a:lnTo>
                    <a:lnTo>
                      <a:pt x="0" y="34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6839593" y="4918590"/>
            <a:ext cx="745852" cy="441774"/>
            <a:chOff x="6839593" y="4666153"/>
            <a:chExt cx="745852" cy="441774"/>
          </a:xfrm>
        </p:grpSpPr>
        <p:sp>
          <p:nvSpPr>
            <p:cNvPr id="29" name="Freeform 81"/>
            <p:cNvSpPr/>
            <p:nvPr/>
          </p:nvSpPr>
          <p:spPr bwMode="auto">
            <a:xfrm>
              <a:off x="7381769" y="4714921"/>
              <a:ext cx="203676" cy="344239"/>
            </a:xfrm>
            <a:custGeom>
              <a:avLst/>
              <a:gdLst>
                <a:gd name="T0" fmla="*/ 10 w 71"/>
                <a:gd name="T1" fmla="*/ 0 h 120"/>
                <a:gd name="T2" fmla="*/ 14 w 71"/>
                <a:gd name="T3" fmla="*/ 2 h 120"/>
                <a:gd name="T4" fmla="*/ 18 w 71"/>
                <a:gd name="T5" fmla="*/ 4 h 120"/>
                <a:gd name="T6" fmla="*/ 67 w 71"/>
                <a:gd name="T7" fmla="*/ 53 h 120"/>
                <a:gd name="T8" fmla="*/ 71 w 71"/>
                <a:gd name="T9" fmla="*/ 61 h 120"/>
                <a:gd name="T10" fmla="*/ 67 w 71"/>
                <a:gd name="T11" fmla="*/ 69 h 120"/>
                <a:gd name="T12" fmla="*/ 18 w 71"/>
                <a:gd name="T13" fmla="*/ 118 h 120"/>
                <a:gd name="T14" fmla="*/ 10 w 71"/>
                <a:gd name="T15" fmla="*/ 120 h 120"/>
                <a:gd name="T16" fmla="*/ 4 w 71"/>
                <a:gd name="T17" fmla="*/ 118 h 120"/>
                <a:gd name="T18" fmla="*/ 0 w 71"/>
                <a:gd name="T19" fmla="*/ 114 h 120"/>
                <a:gd name="T20" fmla="*/ 0 w 71"/>
                <a:gd name="T21" fmla="*/ 110 h 120"/>
                <a:gd name="T22" fmla="*/ 0 w 71"/>
                <a:gd name="T23" fmla="*/ 106 h 120"/>
                <a:gd name="T24" fmla="*/ 4 w 71"/>
                <a:gd name="T25" fmla="*/ 104 h 120"/>
                <a:gd name="T26" fmla="*/ 44 w 71"/>
                <a:gd name="T27" fmla="*/ 61 h 120"/>
                <a:gd name="T28" fmla="*/ 4 w 71"/>
                <a:gd name="T29" fmla="*/ 18 h 120"/>
                <a:gd name="T30" fmla="*/ 0 w 71"/>
                <a:gd name="T31" fmla="*/ 14 h 120"/>
                <a:gd name="T32" fmla="*/ 0 w 71"/>
                <a:gd name="T33" fmla="*/ 10 h 120"/>
                <a:gd name="T34" fmla="*/ 0 w 71"/>
                <a:gd name="T35" fmla="*/ 8 h 120"/>
                <a:gd name="T36" fmla="*/ 4 w 71"/>
                <a:gd name="T37" fmla="*/ 4 h 120"/>
                <a:gd name="T38" fmla="*/ 6 w 71"/>
                <a:gd name="T39" fmla="*/ 2 h 120"/>
                <a:gd name="T40" fmla="*/ 10 w 71"/>
                <a:gd name="T41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1" h="120">
                  <a:moveTo>
                    <a:pt x="10" y="0"/>
                  </a:moveTo>
                  <a:lnTo>
                    <a:pt x="14" y="2"/>
                  </a:lnTo>
                  <a:lnTo>
                    <a:pt x="18" y="4"/>
                  </a:lnTo>
                  <a:lnTo>
                    <a:pt x="67" y="53"/>
                  </a:lnTo>
                  <a:lnTo>
                    <a:pt x="71" y="61"/>
                  </a:lnTo>
                  <a:lnTo>
                    <a:pt x="67" y="69"/>
                  </a:lnTo>
                  <a:lnTo>
                    <a:pt x="18" y="118"/>
                  </a:lnTo>
                  <a:lnTo>
                    <a:pt x="10" y="120"/>
                  </a:lnTo>
                  <a:lnTo>
                    <a:pt x="4" y="118"/>
                  </a:lnTo>
                  <a:lnTo>
                    <a:pt x="0" y="114"/>
                  </a:lnTo>
                  <a:lnTo>
                    <a:pt x="0" y="110"/>
                  </a:lnTo>
                  <a:lnTo>
                    <a:pt x="0" y="106"/>
                  </a:lnTo>
                  <a:lnTo>
                    <a:pt x="4" y="104"/>
                  </a:lnTo>
                  <a:lnTo>
                    <a:pt x="44" y="61"/>
                  </a:lnTo>
                  <a:lnTo>
                    <a:pt x="4" y="18"/>
                  </a:lnTo>
                  <a:lnTo>
                    <a:pt x="0" y="14"/>
                  </a:lnTo>
                  <a:lnTo>
                    <a:pt x="0" y="10"/>
                  </a:lnTo>
                  <a:lnTo>
                    <a:pt x="0" y="8"/>
                  </a:lnTo>
                  <a:lnTo>
                    <a:pt x="4" y="4"/>
                  </a:lnTo>
                  <a:lnTo>
                    <a:pt x="6" y="2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6839593" y="4666153"/>
              <a:ext cx="441774" cy="441774"/>
              <a:chOff x="6839593" y="4666155"/>
              <a:chExt cx="441774" cy="441774"/>
            </a:xfrm>
          </p:grpSpPr>
          <p:sp>
            <p:nvSpPr>
              <p:cNvPr id="31" name="Freeform 199"/>
              <p:cNvSpPr>
                <a:spLocks noEditPoints="1"/>
              </p:cNvSpPr>
              <p:nvPr/>
            </p:nvSpPr>
            <p:spPr bwMode="auto">
              <a:xfrm>
                <a:off x="6839593" y="4666155"/>
                <a:ext cx="441774" cy="441774"/>
              </a:xfrm>
              <a:custGeom>
                <a:avLst/>
                <a:gdLst>
                  <a:gd name="T0" fmla="*/ 77 w 154"/>
                  <a:gd name="T1" fmla="*/ 8 h 154"/>
                  <a:gd name="T2" fmla="*/ 59 w 154"/>
                  <a:gd name="T3" fmla="*/ 10 h 154"/>
                  <a:gd name="T4" fmla="*/ 42 w 154"/>
                  <a:gd name="T5" fmla="*/ 16 h 154"/>
                  <a:gd name="T6" fmla="*/ 24 w 154"/>
                  <a:gd name="T7" fmla="*/ 32 h 154"/>
                  <a:gd name="T8" fmla="*/ 12 w 154"/>
                  <a:gd name="T9" fmla="*/ 53 h 154"/>
                  <a:gd name="T10" fmla="*/ 8 w 154"/>
                  <a:gd name="T11" fmla="*/ 77 h 154"/>
                  <a:gd name="T12" fmla="*/ 10 w 154"/>
                  <a:gd name="T13" fmla="*/ 93 h 154"/>
                  <a:gd name="T14" fmla="*/ 16 w 154"/>
                  <a:gd name="T15" fmla="*/ 110 h 154"/>
                  <a:gd name="T16" fmla="*/ 32 w 154"/>
                  <a:gd name="T17" fmla="*/ 130 h 154"/>
                  <a:gd name="T18" fmla="*/ 53 w 154"/>
                  <a:gd name="T19" fmla="*/ 142 h 154"/>
                  <a:gd name="T20" fmla="*/ 77 w 154"/>
                  <a:gd name="T21" fmla="*/ 146 h 154"/>
                  <a:gd name="T22" fmla="*/ 93 w 154"/>
                  <a:gd name="T23" fmla="*/ 144 h 154"/>
                  <a:gd name="T24" fmla="*/ 109 w 154"/>
                  <a:gd name="T25" fmla="*/ 136 h 154"/>
                  <a:gd name="T26" fmla="*/ 130 w 154"/>
                  <a:gd name="T27" fmla="*/ 122 h 154"/>
                  <a:gd name="T28" fmla="*/ 140 w 154"/>
                  <a:gd name="T29" fmla="*/ 99 h 154"/>
                  <a:gd name="T30" fmla="*/ 144 w 154"/>
                  <a:gd name="T31" fmla="*/ 77 h 154"/>
                  <a:gd name="T32" fmla="*/ 142 w 154"/>
                  <a:gd name="T33" fmla="*/ 59 h 154"/>
                  <a:gd name="T34" fmla="*/ 136 w 154"/>
                  <a:gd name="T35" fmla="*/ 42 h 154"/>
                  <a:gd name="T36" fmla="*/ 120 w 154"/>
                  <a:gd name="T37" fmla="*/ 24 h 154"/>
                  <a:gd name="T38" fmla="*/ 99 w 154"/>
                  <a:gd name="T39" fmla="*/ 12 h 154"/>
                  <a:gd name="T40" fmla="*/ 77 w 154"/>
                  <a:gd name="T41" fmla="*/ 8 h 154"/>
                  <a:gd name="T42" fmla="*/ 77 w 154"/>
                  <a:gd name="T43" fmla="*/ 0 h 154"/>
                  <a:gd name="T44" fmla="*/ 103 w 154"/>
                  <a:gd name="T45" fmla="*/ 4 h 154"/>
                  <a:gd name="T46" fmla="*/ 126 w 154"/>
                  <a:gd name="T47" fmla="*/ 18 h 154"/>
                  <a:gd name="T48" fmla="*/ 144 w 154"/>
                  <a:gd name="T49" fmla="*/ 38 h 154"/>
                  <a:gd name="T50" fmla="*/ 150 w 154"/>
                  <a:gd name="T51" fmla="*/ 57 h 154"/>
                  <a:gd name="T52" fmla="*/ 154 w 154"/>
                  <a:gd name="T53" fmla="*/ 77 h 154"/>
                  <a:gd name="T54" fmla="*/ 148 w 154"/>
                  <a:gd name="T55" fmla="*/ 103 h 154"/>
                  <a:gd name="T56" fmla="*/ 136 w 154"/>
                  <a:gd name="T57" fmla="*/ 126 h 154"/>
                  <a:gd name="T58" fmla="*/ 114 w 154"/>
                  <a:gd name="T59" fmla="*/ 144 h 154"/>
                  <a:gd name="T60" fmla="*/ 95 w 154"/>
                  <a:gd name="T61" fmla="*/ 152 h 154"/>
                  <a:gd name="T62" fmla="*/ 77 w 154"/>
                  <a:gd name="T63" fmla="*/ 154 h 154"/>
                  <a:gd name="T64" fmla="*/ 51 w 154"/>
                  <a:gd name="T65" fmla="*/ 148 h 154"/>
                  <a:gd name="T66" fmla="*/ 26 w 154"/>
                  <a:gd name="T67" fmla="*/ 136 h 154"/>
                  <a:gd name="T68" fmla="*/ 10 w 154"/>
                  <a:gd name="T69" fmla="*/ 114 h 154"/>
                  <a:gd name="T70" fmla="*/ 2 w 154"/>
                  <a:gd name="T71" fmla="*/ 95 h 154"/>
                  <a:gd name="T72" fmla="*/ 0 w 154"/>
                  <a:gd name="T73" fmla="*/ 77 h 154"/>
                  <a:gd name="T74" fmla="*/ 4 w 154"/>
                  <a:gd name="T75" fmla="*/ 50 h 154"/>
                  <a:gd name="T76" fmla="*/ 18 w 154"/>
                  <a:gd name="T77" fmla="*/ 28 h 154"/>
                  <a:gd name="T78" fmla="*/ 38 w 154"/>
                  <a:gd name="T79" fmla="*/ 10 h 154"/>
                  <a:gd name="T80" fmla="*/ 57 w 154"/>
                  <a:gd name="T81" fmla="*/ 2 h 154"/>
                  <a:gd name="T82" fmla="*/ 77 w 154"/>
                  <a:gd name="T83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54" h="154">
                    <a:moveTo>
                      <a:pt x="77" y="8"/>
                    </a:moveTo>
                    <a:lnTo>
                      <a:pt x="59" y="10"/>
                    </a:lnTo>
                    <a:lnTo>
                      <a:pt x="42" y="16"/>
                    </a:lnTo>
                    <a:lnTo>
                      <a:pt x="24" y="32"/>
                    </a:lnTo>
                    <a:lnTo>
                      <a:pt x="12" y="53"/>
                    </a:lnTo>
                    <a:lnTo>
                      <a:pt x="8" y="77"/>
                    </a:lnTo>
                    <a:lnTo>
                      <a:pt x="10" y="93"/>
                    </a:lnTo>
                    <a:lnTo>
                      <a:pt x="16" y="110"/>
                    </a:lnTo>
                    <a:lnTo>
                      <a:pt x="32" y="130"/>
                    </a:lnTo>
                    <a:lnTo>
                      <a:pt x="53" y="142"/>
                    </a:lnTo>
                    <a:lnTo>
                      <a:pt x="77" y="146"/>
                    </a:lnTo>
                    <a:lnTo>
                      <a:pt x="93" y="144"/>
                    </a:lnTo>
                    <a:lnTo>
                      <a:pt x="109" y="136"/>
                    </a:lnTo>
                    <a:lnTo>
                      <a:pt x="130" y="122"/>
                    </a:lnTo>
                    <a:lnTo>
                      <a:pt x="140" y="99"/>
                    </a:lnTo>
                    <a:lnTo>
                      <a:pt x="144" y="77"/>
                    </a:lnTo>
                    <a:lnTo>
                      <a:pt x="142" y="59"/>
                    </a:lnTo>
                    <a:lnTo>
                      <a:pt x="136" y="42"/>
                    </a:lnTo>
                    <a:lnTo>
                      <a:pt x="120" y="24"/>
                    </a:lnTo>
                    <a:lnTo>
                      <a:pt x="99" y="12"/>
                    </a:lnTo>
                    <a:lnTo>
                      <a:pt x="77" y="8"/>
                    </a:lnTo>
                    <a:close/>
                    <a:moveTo>
                      <a:pt x="77" y="0"/>
                    </a:moveTo>
                    <a:lnTo>
                      <a:pt x="103" y="4"/>
                    </a:lnTo>
                    <a:lnTo>
                      <a:pt x="126" y="18"/>
                    </a:lnTo>
                    <a:lnTo>
                      <a:pt x="144" y="38"/>
                    </a:lnTo>
                    <a:lnTo>
                      <a:pt x="150" y="57"/>
                    </a:lnTo>
                    <a:lnTo>
                      <a:pt x="154" y="77"/>
                    </a:lnTo>
                    <a:lnTo>
                      <a:pt x="148" y="103"/>
                    </a:lnTo>
                    <a:lnTo>
                      <a:pt x="136" y="126"/>
                    </a:lnTo>
                    <a:lnTo>
                      <a:pt x="114" y="144"/>
                    </a:lnTo>
                    <a:lnTo>
                      <a:pt x="95" y="152"/>
                    </a:lnTo>
                    <a:lnTo>
                      <a:pt x="77" y="154"/>
                    </a:lnTo>
                    <a:lnTo>
                      <a:pt x="51" y="148"/>
                    </a:lnTo>
                    <a:lnTo>
                      <a:pt x="26" y="136"/>
                    </a:lnTo>
                    <a:lnTo>
                      <a:pt x="10" y="114"/>
                    </a:lnTo>
                    <a:lnTo>
                      <a:pt x="2" y="95"/>
                    </a:lnTo>
                    <a:lnTo>
                      <a:pt x="0" y="77"/>
                    </a:lnTo>
                    <a:lnTo>
                      <a:pt x="4" y="50"/>
                    </a:lnTo>
                    <a:lnTo>
                      <a:pt x="18" y="28"/>
                    </a:lnTo>
                    <a:lnTo>
                      <a:pt x="38" y="10"/>
                    </a:lnTo>
                    <a:lnTo>
                      <a:pt x="57" y="2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00"/>
              <p:cNvSpPr>
                <a:spLocks noEditPoints="1"/>
              </p:cNvSpPr>
              <p:nvPr/>
            </p:nvSpPr>
            <p:spPr bwMode="auto">
              <a:xfrm>
                <a:off x="6902704" y="4818193"/>
                <a:ext cx="197938" cy="192201"/>
              </a:xfrm>
              <a:custGeom>
                <a:avLst/>
                <a:gdLst>
                  <a:gd name="T0" fmla="*/ 35 w 69"/>
                  <a:gd name="T1" fmla="*/ 16 h 67"/>
                  <a:gd name="T2" fmla="*/ 29 w 69"/>
                  <a:gd name="T3" fmla="*/ 16 h 67"/>
                  <a:gd name="T4" fmla="*/ 23 w 69"/>
                  <a:gd name="T5" fmla="*/ 20 h 67"/>
                  <a:gd name="T6" fmla="*/ 18 w 69"/>
                  <a:gd name="T7" fmla="*/ 26 h 67"/>
                  <a:gd name="T8" fmla="*/ 16 w 69"/>
                  <a:gd name="T9" fmla="*/ 34 h 67"/>
                  <a:gd name="T10" fmla="*/ 18 w 69"/>
                  <a:gd name="T11" fmla="*/ 40 h 67"/>
                  <a:gd name="T12" fmla="*/ 23 w 69"/>
                  <a:gd name="T13" fmla="*/ 46 h 67"/>
                  <a:gd name="T14" fmla="*/ 29 w 69"/>
                  <a:gd name="T15" fmla="*/ 50 h 67"/>
                  <a:gd name="T16" fmla="*/ 35 w 69"/>
                  <a:gd name="T17" fmla="*/ 50 h 67"/>
                  <a:gd name="T18" fmla="*/ 43 w 69"/>
                  <a:gd name="T19" fmla="*/ 50 h 67"/>
                  <a:gd name="T20" fmla="*/ 47 w 69"/>
                  <a:gd name="T21" fmla="*/ 46 h 67"/>
                  <a:gd name="T22" fmla="*/ 51 w 69"/>
                  <a:gd name="T23" fmla="*/ 40 h 67"/>
                  <a:gd name="T24" fmla="*/ 53 w 69"/>
                  <a:gd name="T25" fmla="*/ 34 h 67"/>
                  <a:gd name="T26" fmla="*/ 51 w 69"/>
                  <a:gd name="T27" fmla="*/ 26 h 67"/>
                  <a:gd name="T28" fmla="*/ 47 w 69"/>
                  <a:gd name="T29" fmla="*/ 20 h 67"/>
                  <a:gd name="T30" fmla="*/ 43 w 69"/>
                  <a:gd name="T31" fmla="*/ 16 h 67"/>
                  <a:gd name="T32" fmla="*/ 35 w 69"/>
                  <a:gd name="T33" fmla="*/ 16 h 67"/>
                  <a:gd name="T34" fmla="*/ 29 w 69"/>
                  <a:gd name="T35" fmla="*/ 0 h 67"/>
                  <a:gd name="T36" fmla="*/ 41 w 69"/>
                  <a:gd name="T37" fmla="*/ 0 h 67"/>
                  <a:gd name="T38" fmla="*/ 41 w 69"/>
                  <a:gd name="T39" fmla="*/ 6 h 67"/>
                  <a:gd name="T40" fmla="*/ 51 w 69"/>
                  <a:gd name="T41" fmla="*/ 10 h 67"/>
                  <a:gd name="T42" fmla="*/ 55 w 69"/>
                  <a:gd name="T43" fmla="*/ 6 h 67"/>
                  <a:gd name="T44" fmla="*/ 63 w 69"/>
                  <a:gd name="T45" fmla="*/ 14 h 67"/>
                  <a:gd name="T46" fmla="*/ 59 w 69"/>
                  <a:gd name="T47" fmla="*/ 18 h 67"/>
                  <a:gd name="T48" fmla="*/ 63 w 69"/>
                  <a:gd name="T49" fmla="*/ 28 h 67"/>
                  <a:gd name="T50" fmla="*/ 69 w 69"/>
                  <a:gd name="T51" fmla="*/ 28 h 67"/>
                  <a:gd name="T52" fmla="*/ 69 w 69"/>
                  <a:gd name="T53" fmla="*/ 38 h 67"/>
                  <a:gd name="T54" fmla="*/ 63 w 69"/>
                  <a:gd name="T55" fmla="*/ 38 h 67"/>
                  <a:gd name="T56" fmla="*/ 59 w 69"/>
                  <a:gd name="T57" fmla="*/ 48 h 67"/>
                  <a:gd name="T58" fmla="*/ 63 w 69"/>
                  <a:gd name="T59" fmla="*/ 53 h 67"/>
                  <a:gd name="T60" fmla="*/ 55 w 69"/>
                  <a:gd name="T61" fmla="*/ 61 h 67"/>
                  <a:gd name="T62" fmla="*/ 51 w 69"/>
                  <a:gd name="T63" fmla="*/ 57 h 67"/>
                  <a:gd name="T64" fmla="*/ 41 w 69"/>
                  <a:gd name="T65" fmla="*/ 61 h 67"/>
                  <a:gd name="T66" fmla="*/ 41 w 69"/>
                  <a:gd name="T67" fmla="*/ 67 h 67"/>
                  <a:gd name="T68" fmla="*/ 29 w 69"/>
                  <a:gd name="T69" fmla="*/ 67 h 67"/>
                  <a:gd name="T70" fmla="*/ 29 w 69"/>
                  <a:gd name="T71" fmla="*/ 61 h 67"/>
                  <a:gd name="T72" fmla="*/ 18 w 69"/>
                  <a:gd name="T73" fmla="*/ 57 h 67"/>
                  <a:gd name="T74" fmla="*/ 14 w 69"/>
                  <a:gd name="T75" fmla="*/ 61 h 67"/>
                  <a:gd name="T76" fmla="*/ 6 w 69"/>
                  <a:gd name="T77" fmla="*/ 53 h 67"/>
                  <a:gd name="T78" fmla="*/ 12 w 69"/>
                  <a:gd name="T79" fmla="*/ 48 h 67"/>
                  <a:gd name="T80" fmla="*/ 8 w 69"/>
                  <a:gd name="T81" fmla="*/ 38 h 67"/>
                  <a:gd name="T82" fmla="*/ 0 w 69"/>
                  <a:gd name="T83" fmla="*/ 38 h 67"/>
                  <a:gd name="T84" fmla="*/ 0 w 69"/>
                  <a:gd name="T85" fmla="*/ 28 h 67"/>
                  <a:gd name="T86" fmla="*/ 8 w 69"/>
                  <a:gd name="T87" fmla="*/ 28 h 67"/>
                  <a:gd name="T88" fmla="*/ 12 w 69"/>
                  <a:gd name="T89" fmla="*/ 18 h 67"/>
                  <a:gd name="T90" fmla="*/ 6 w 69"/>
                  <a:gd name="T91" fmla="*/ 14 h 67"/>
                  <a:gd name="T92" fmla="*/ 14 w 69"/>
                  <a:gd name="T93" fmla="*/ 6 h 67"/>
                  <a:gd name="T94" fmla="*/ 20 w 69"/>
                  <a:gd name="T95" fmla="*/ 10 h 67"/>
                  <a:gd name="T96" fmla="*/ 29 w 69"/>
                  <a:gd name="T97" fmla="*/ 6 h 67"/>
                  <a:gd name="T98" fmla="*/ 29 w 69"/>
                  <a:gd name="T9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9" h="67">
                    <a:moveTo>
                      <a:pt x="35" y="16"/>
                    </a:moveTo>
                    <a:lnTo>
                      <a:pt x="29" y="16"/>
                    </a:lnTo>
                    <a:lnTo>
                      <a:pt x="23" y="20"/>
                    </a:lnTo>
                    <a:lnTo>
                      <a:pt x="18" y="26"/>
                    </a:lnTo>
                    <a:lnTo>
                      <a:pt x="16" y="34"/>
                    </a:lnTo>
                    <a:lnTo>
                      <a:pt x="18" y="40"/>
                    </a:lnTo>
                    <a:lnTo>
                      <a:pt x="23" y="46"/>
                    </a:lnTo>
                    <a:lnTo>
                      <a:pt x="29" y="50"/>
                    </a:lnTo>
                    <a:lnTo>
                      <a:pt x="35" y="50"/>
                    </a:lnTo>
                    <a:lnTo>
                      <a:pt x="43" y="50"/>
                    </a:lnTo>
                    <a:lnTo>
                      <a:pt x="47" y="46"/>
                    </a:lnTo>
                    <a:lnTo>
                      <a:pt x="51" y="40"/>
                    </a:lnTo>
                    <a:lnTo>
                      <a:pt x="53" y="34"/>
                    </a:lnTo>
                    <a:lnTo>
                      <a:pt x="51" y="26"/>
                    </a:lnTo>
                    <a:lnTo>
                      <a:pt x="47" y="20"/>
                    </a:lnTo>
                    <a:lnTo>
                      <a:pt x="43" y="16"/>
                    </a:lnTo>
                    <a:lnTo>
                      <a:pt x="35" y="16"/>
                    </a:lnTo>
                    <a:close/>
                    <a:moveTo>
                      <a:pt x="29" y="0"/>
                    </a:moveTo>
                    <a:lnTo>
                      <a:pt x="41" y="0"/>
                    </a:lnTo>
                    <a:lnTo>
                      <a:pt x="41" y="6"/>
                    </a:lnTo>
                    <a:lnTo>
                      <a:pt x="51" y="10"/>
                    </a:lnTo>
                    <a:lnTo>
                      <a:pt x="55" y="6"/>
                    </a:lnTo>
                    <a:lnTo>
                      <a:pt x="63" y="14"/>
                    </a:lnTo>
                    <a:lnTo>
                      <a:pt x="59" y="18"/>
                    </a:lnTo>
                    <a:lnTo>
                      <a:pt x="63" y="28"/>
                    </a:lnTo>
                    <a:lnTo>
                      <a:pt x="69" y="28"/>
                    </a:lnTo>
                    <a:lnTo>
                      <a:pt x="69" y="38"/>
                    </a:lnTo>
                    <a:lnTo>
                      <a:pt x="63" y="38"/>
                    </a:lnTo>
                    <a:lnTo>
                      <a:pt x="59" y="48"/>
                    </a:lnTo>
                    <a:lnTo>
                      <a:pt x="63" y="53"/>
                    </a:lnTo>
                    <a:lnTo>
                      <a:pt x="55" y="61"/>
                    </a:lnTo>
                    <a:lnTo>
                      <a:pt x="51" y="57"/>
                    </a:lnTo>
                    <a:lnTo>
                      <a:pt x="41" y="61"/>
                    </a:lnTo>
                    <a:lnTo>
                      <a:pt x="41" y="67"/>
                    </a:lnTo>
                    <a:lnTo>
                      <a:pt x="29" y="67"/>
                    </a:lnTo>
                    <a:lnTo>
                      <a:pt x="29" y="61"/>
                    </a:lnTo>
                    <a:lnTo>
                      <a:pt x="18" y="57"/>
                    </a:lnTo>
                    <a:lnTo>
                      <a:pt x="14" y="61"/>
                    </a:lnTo>
                    <a:lnTo>
                      <a:pt x="6" y="53"/>
                    </a:lnTo>
                    <a:lnTo>
                      <a:pt x="12" y="48"/>
                    </a:lnTo>
                    <a:lnTo>
                      <a:pt x="8" y="38"/>
                    </a:lnTo>
                    <a:lnTo>
                      <a:pt x="0" y="38"/>
                    </a:lnTo>
                    <a:lnTo>
                      <a:pt x="0" y="28"/>
                    </a:lnTo>
                    <a:lnTo>
                      <a:pt x="8" y="28"/>
                    </a:lnTo>
                    <a:lnTo>
                      <a:pt x="12" y="18"/>
                    </a:lnTo>
                    <a:lnTo>
                      <a:pt x="6" y="14"/>
                    </a:lnTo>
                    <a:lnTo>
                      <a:pt x="14" y="6"/>
                    </a:lnTo>
                    <a:lnTo>
                      <a:pt x="20" y="10"/>
                    </a:lnTo>
                    <a:lnTo>
                      <a:pt x="29" y="6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201"/>
              <p:cNvSpPr>
                <a:spLocks noEditPoints="1"/>
              </p:cNvSpPr>
              <p:nvPr/>
            </p:nvSpPr>
            <p:spPr bwMode="auto">
              <a:xfrm>
                <a:off x="7077691" y="4763689"/>
                <a:ext cx="134828" cy="129091"/>
              </a:xfrm>
              <a:custGeom>
                <a:avLst/>
                <a:gdLst>
                  <a:gd name="T0" fmla="*/ 24 w 47"/>
                  <a:gd name="T1" fmla="*/ 10 h 45"/>
                  <a:gd name="T2" fmla="*/ 16 w 47"/>
                  <a:gd name="T3" fmla="*/ 12 h 45"/>
                  <a:gd name="T4" fmla="*/ 12 w 47"/>
                  <a:gd name="T5" fmla="*/ 23 h 45"/>
                  <a:gd name="T6" fmla="*/ 14 w 47"/>
                  <a:gd name="T7" fmla="*/ 31 h 45"/>
                  <a:gd name="T8" fmla="*/ 22 w 47"/>
                  <a:gd name="T9" fmla="*/ 35 h 45"/>
                  <a:gd name="T10" fmla="*/ 31 w 47"/>
                  <a:gd name="T11" fmla="*/ 33 h 45"/>
                  <a:gd name="T12" fmla="*/ 37 w 47"/>
                  <a:gd name="T13" fmla="*/ 25 h 45"/>
                  <a:gd name="T14" fmla="*/ 33 w 47"/>
                  <a:gd name="T15" fmla="*/ 14 h 45"/>
                  <a:gd name="T16" fmla="*/ 24 w 47"/>
                  <a:gd name="T17" fmla="*/ 10 h 45"/>
                  <a:gd name="T18" fmla="*/ 22 w 47"/>
                  <a:gd name="T19" fmla="*/ 0 h 45"/>
                  <a:gd name="T20" fmla="*/ 28 w 47"/>
                  <a:gd name="T21" fmla="*/ 0 h 45"/>
                  <a:gd name="T22" fmla="*/ 28 w 47"/>
                  <a:gd name="T23" fmla="*/ 4 h 45"/>
                  <a:gd name="T24" fmla="*/ 35 w 47"/>
                  <a:gd name="T25" fmla="*/ 8 h 45"/>
                  <a:gd name="T26" fmla="*/ 39 w 47"/>
                  <a:gd name="T27" fmla="*/ 4 h 45"/>
                  <a:gd name="T28" fmla="*/ 43 w 47"/>
                  <a:gd name="T29" fmla="*/ 10 h 45"/>
                  <a:gd name="T30" fmla="*/ 41 w 47"/>
                  <a:gd name="T31" fmla="*/ 14 h 45"/>
                  <a:gd name="T32" fmla="*/ 43 w 47"/>
                  <a:gd name="T33" fmla="*/ 21 h 45"/>
                  <a:gd name="T34" fmla="*/ 47 w 47"/>
                  <a:gd name="T35" fmla="*/ 21 h 45"/>
                  <a:gd name="T36" fmla="*/ 47 w 47"/>
                  <a:gd name="T37" fmla="*/ 29 h 45"/>
                  <a:gd name="T38" fmla="*/ 43 w 47"/>
                  <a:gd name="T39" fmla="*/ 29 h 45"/>
                  <a:gd name="T40" fmla="*/ 39 w 47"/>
                  <a:gd name="T41" fmla="*/ 35 h 45"/>
                  <a:gd name="T42" fmla="*/ 41 w 47"/>
                  <a:gd name="T43" fmla="*/ 37 h 45"/>
                  <a:gd name="T44" fmla="*/ 35 w 47"/>
                  <a:gd name="T45" fmla="*/ 43 h 45"/>
                  <a:gd name="T46" fmla="*/ 33 w 47"/>
                  <a:gd name="T47" fmla="*/ 39 h 45"/>
                  <a:gd name="T48" fmla="*/ 26 w 47"/>
                  <a:gd name="T49" fmla="*/ 41 h 45"/>
                  <a:gd name="T50" fmla="*/ 24 w 47"/>
                  <a:gd name="T51" fmla="*/ 45 h 45"/>
                  <a:gd name="T52" fmla="*/ 18 w 47"/>
                  <a:gd name="T53" fmla="*/ 45 h 45"/>
                  <a:gd name="T54" fmla="*/ 18 w 47"/>
                  <a:gd name="T55" fmla="*/ 41 h 45"/>
                  <a:gd name="T56" fmla="*/ 12 w 47"/>
                  <a:gd name="T57" fmla="*/ 37 h 45"/>
                  <a:gd name="T58" fmla="*/ 8 w 47"/>
                  <a:gd name="T59" fmla="*/ 41 h 45"/>
                  <a:gd name="T60" fmla="*/ 4 w 47"/>
                  <a:gd name="T61" fmla="*/ 35 h 45"/>
                  <a:gd name="T62" fmla="*/ 6 w 47"/>
                  <a:gd name="T63" fmla="*/ 31 h 45"/>
                  <a:gd name="T64" fmla="*/ 4 w 47"/>
                  <a:gd name="T65" fmla="*/ 25 h 45"/>
                  <a:gd name="T66" fmla="*/ 0 w 47"/>
                  <a:gd name="T67" fmla="*/ 25 h 45"/>
                  <a:gd name="T68" fmla="*/ 2 w 47"/>
                  <a:gd name="T69" fmla="*/ 16 h 45"/>
                  <a:gd name="T70" fmla="*/ 6 w 47"/>
                  <a:gd name="T71" fmla="*/ 16 h 45"/>
                  <a:gd name="T72" fmla="*/ 8 w 47"/>
                  <a:gd name="T73" fmla="*/ 10 h 45"/>
                  <a:gd name="T74" fmla="*/ 6 w 47"/>
                  <a:gd name="T75" fmla="*/ 8 h 45"/>
                  <a:gd name="T76" fmla="*/ 12 w 47"/>
                  <a:gd name="T77" fmla="*/ 2 h 45"/>
                  <a:gd name="T78" fmla="*/ 14 w 47"/>
                  <a:gd name="T79" fmla="*/ 6 h 45"/>
                  <a:gd name="T80" fmla="*/ 22 w 47"/>
                  <a:gd name="T81" fmla="*/ 4 h 45"/>
                  <a:gd name="T82" fmla="*/ 22 w 47"/>
                  <a:gd name="T8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7" h="45">
                    <a:moveTo>
                      <a:pt x="24" y="10"/>
                    </a:moveTo>
                    <a:lnTo>
                      <a:pt x="16" y="12"/>
                    </a:lnTo>
                    <a:lnTo>
                      <a:pt x="12" y="23"/>
                    </a:lnTo>
                    <a:lnTo>
                      <a:pt x="14" y="31"/>
                    </a:lnTo>
                    <a:lnTo>
                      <a:pt x="22" y="35"/>
                    </a:lnTo>
                    <a:lnTo>
                      <a:pt x="31" y="33"/>
                    </a:lnTo>
                    <a:lnTo>
                      <a:pt x="37" y="25"/>
                    </a:lnTo>
                    <a:lnTo>
                      <a:pt x="33" y="14"/>
                    </a:lnTo>
                    <a:lnTo>
                      <a:pt x="24" y="10"/>
                    </a:lnTo>
                    <a:close/>
                    <a:moveTo>
                      <a:pt x="22" y="0"/>
                    </a:moveTo>
                    <a:lnTo>
                      <a:pt x="28" y="0"/>
                    </a:lnTo>
                    <a:lnTo>
                      <a:pt x="28" y="4"/>
                    </a:lnTo>
                    <a:lnTo>
                      <a:pt x="35" y="8"/>
                    </a:lnTo>
                    <a:lnTo>
                      <a:pt x="39" y="4"/>
                    </a:lnTo>
                    <a:lnTo>
                      <a:pt x="43" y="10"/>
                    </a:lnTo>
                    <a:lnTo>
                      <a:pt x="41" y="14"/>
                    </a:lnTo>
                    <a:lnTo>
                      <a:pt x="43" y="21"/>
                    </a:lnTo>
                    <a:lnTo>
                      <a:pt x="47" y="21"/>
                    </a:lnTo>
                    <a:lnTo>
                      <a:pt x="47" y="29"/>
                    </a:lnTo>
                    <a:lnTo>
                      <a:pt x="43" y="29"/>
                    </a:lnTo>
                    <a:lnTo>
                      <a:pt x="39" y="35"/>
                    </a:lnTo>
                    <a:lnTo>
                      <a:pt x="41" y="37"/>
                    </a:lnTo>
                    <a:lnTo>
                      <a:pt x="35" y="43"/>
                    </a:lnTo>
                    <a:lnTo>
                      <a:pt x="33" y="39"/>
                    </a:lnTo>
                    <a:lnTo>
                      <a:pt x="26" y="41"/>
                    </a:lnTo>
                    <a:lnTo>
                      <a:pt x="24" y="45"/>
                    </a:lnTo>
                    <a:lnTo>
                      <a:pt x="18" y="45"/>
                    </a:lnTo>
                    <a:lnTo>
                      <a:pt x="18" y="41"/>
                    </a:lnTo>
                    <a:lnTo>
                      <a:pt x="12" y="37"/>
                    </a:lnTo>
                    <a:lnTo>
                      <a:pt x="8" y="41"/>
                    </a:lnTo>
                    <a:lnTo>
                      <a:pt x="4" y="35"/>
                    </a:lnTo>
                    <a:lnTo>
                      <a:pt x="6" y="31"/>
                    </a:lnTo>
                    <a:lnTo>
                      <a:pt x="4" y="25"/>
                    </a:lnTo>
                    <a:lnTo>
                      <a:pt x="0" y="25"/>
                    </a:lnTo>
                    <a:lnTo>
                      <a:pt x="2" y="16"/>
                    </a:lnTo>
                    <a:lnTo>
                      <a:pt x="6" y="16"/>
                    </a:lnTo>
                    <a:lnTo>
                      <a:pt x="8" y="10"/>
                    </a:lnTo>
                    <a:lnTo>
                      <a:pt x="6" y="8"/>
                    </a:lnTo>
                    <a:lnTo>
                      <a:pt x="12" y="2"/>
                    </a:lnTo>
                    <a:lnTo>
                      <a:pt x="14" y="6"/>
                    </a:lnTo>
                    <a:lnTo>
                      <a:pt x="22" y="4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202"/>
              <p:cNvSpPr>
                <a:spLocks noEditPoints="1"/>
              </p:cNvSpPr>
              <p:nvPr/>
            </p:nvSpPr>
            <p:spPr bwMode="auto">
              <a:xfrm>
                <a:off x="7094903" y="4898515"/>
                <a:ext cx="88929" cy="94667"/>
              </a:xfrm>
              <a:custGeom>
                <a:avLst/>
                <a:gdLst>
                  <a:gd name="T0" fmla="*/ 16 w 31"/>
                  <a:gd name="T1" fmla="*/ 8 h 33"/>
                  <a:gd name="T2" fmla="*/ 10 w 31"/>
                  <a:gd name="T3" fmla="*/ 10 h 33"/>
                  <a:gd name="T4" fmla="*/ 8 w 31"/>
                  <a:gd name="T5" fmla="*/ 16 h 33"/>
                  <a:gd name="T6" fmla="*/ 10 w 31"/>
                  <a:gd name="T7" fmla="*/ 22 h 33"/>
                  <a:gd name="T8" fmla="*/ 14 w 31"/>
                  <a:gd name="T9" fmla="*/ 25 h 33"/>
                  <a:gd name="T10" fmla="*/ 20 w 31"/>
                  <a:gd name="T11" fmla="*/ 22 h 33"/>
                  <a:gd name="T12" fmla="*/ 25 w 31"/>
                  <a:gd name="T13" fmla="*/ 16 h 33"/>
                  <a:gd name="T14" fmla="*/ 22 w 31"/>
                  <a:gd name="T15" fmla="*/ 10 h 33"/>
                  <a:gd name="T16" fmla="*/ 16 w 31"/>
                  <a:gd name="T17" fmla="*/ 8 h 33"/>
                  <a:gd name="T18" fmla="*/ 14 w 31"/>
                  <a:gd name="T19" fmla="*/ 0 h 33"/>
                  <a:gd name="T20" fmla="*/ 20 w 31"/>
                  <a:gd name="T21" fmla="*/ 2 h 33"/>
                  <a:gd name="T22" fmla="*/ 20 w 31"/>
                  <a:gd name="T23" fmla="*/ 4 h 33"/>
                  <a:gd name="T24" fmla="*/ 25 w 31"/>
                  <a:gd name="T25" fmla="*/ 6 h 33"/>
                  <a:gd name="T26" fmla="*/ 27 w 31"/>
                  <a:gd name="T27" fmla="*/ 4 h 33"/>
                  <a:gd name="T28" fmla="*/ 29 w 31"/>
                  <a:gd name="T29" fmla="*/ 8 h 33"/>
                  <a:gd name="T30" fmla="*/ 27 w 31"/>
                  <a:gd name="T31" fmla="*/ 10 h 33"/>
                  <a:gd name="T32" fmla="*/ 29 w 31"/>
                  <a:gd name="T33" fmla="*/ 14 h 33"/>
                  <a:gd name="T34" fmla="*/ 31 w 31"/>
                  <a:gd name="T35" fmla="*/ 14 h 33"/>
                  <a:gd name="T36" fmla="*/ 31 w 31"/>
                  <a:gd name="T37" fmla="*/ 20 h 33"/>
                  <a:gd name="T38" fmla="*/ 29 w 31"/>
                  <a:gd name="T39" fmla="*/ 20 h 33"/>
                  <a:gd name="T40" fmla="*/ 27 w 31"/>
                  <a:gd name="T41" fmla="*/ 25 h 33"/>
                  <a:gd name="T42" fmla="*/ 29 w 31"/>
                  <a:gd name="T43" fmla="*/ 27 h 33"/>
                  <a:gd name="T44" fmla="*/ 25 w 31"/>
                  <a:gd name="T45" fmla="*/ 31 h 33"/>
                  <a:gd name="T46" fmla="*/ 22 w 31"/>
                  <a:gd name="T47" fmla="*/ 29 h 33"/>
                  <a:gd name="T48" fmla="*/ 18 w 31"/>
                  <a:gd name="T49" fmla="*/ 29 h 33"/>
                  <a:gd name="T50" fmla="*/ 16 w 31"/>
                  <a:gd name="T51" fmla="*/ 33 h 33"/>
                  <a:gd name="T52" fmla="*/ 12 w 31"/>
                  <a:gd name="T53" fmla="*/ 31 h 33"/>
                  <a:gd name="T54" fmla="*/ 12 w 31"/>
                  <a:gd name="T55" fmla="*/ 29 h 33"/>
                  <a:gd name="T56" fmla="*/ 8 w 31"/>
                  <a:gd name="T57" fmla="*/ 27 h 33"/>
                  <a:gd name="T58" fmla="*/ 6 w 31"/>
                  <a:gd name="T59" fmla="*/ 29 h 33"/>
                  <a:gd name="T60" fmla="*/ 2 w 31"/>
                  <a:gd name="T61" fmla="*/ 25 h 33"/>
                  <a:gd name="T62" fmla="*/ 4 w 31"/>
                  <a:gd name="T63" fmla="*/ 22 h 33"/>
                  <a:gd name="T64" fmla="*/ 4 w 31"/>
                  <a:gd name="T65" fmla="*/ 18 h 33"/>
                  <a:gd name="T66" fmla="*/ 0 w 31"/>
                  <a:gd name="T67" fmla="*/ 18 h 33"/>
                  <a:gd name="T68" fmla="*/ 0 w 31"/>
                  <a:gd name="T69" fmla="*/ 12 h 33"/>
                  <a:gd name="T70" fmla="*/ 4 w 31"/>
                  <a:gd name="T71" fmla="*/ 12 h 33"/>
                  <a:gd name="T72" fmla="*/ 6 w 31"/>
                  <a:gd name="T73" fmla="*/ 8 h 33"/>
                  <a:gd name="T74" fmla="*/ 4 w 31"/>
                  <a:gd name="T75" fmla="*/ 6 h 33"/>
                  <a:gd name="T76" fmla="*/ 8 w 31"/>
                  <a:gd name="T77" fmla="*/ 2 h 33"/>
                  <a:gd name="T78" fmla="*/ 10 w 31"/>
                  <a:gd name="T79" fmla="*/ 6 h 33"/>
                  <a:gd name="T80" fmla="*/ 14 w 31"/>
                  <a:gd name="T81" fmla="*/ 4 h 33"/>
                  <a:gd name="T82" fmla="*/ 14 w 31"/>
                  <a:gd name="T8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1" h="33">
                    <a:moveTo>
                      <a:pt x="16" y="8"/>
                    </a:moveTo>
                    <a:lnTo>
                      <a:pt x="10" y="10"/>
                    </a:lnTo>
                    <a:lnTo>
                      <a:pt x="8" y="16"/>
                    </a:lnTo>
                    <a:lnTo>
                      <a:pt x="10" y="22"/>
                    </a:lnTo>
                    <a:lnTo>
                      <a:pt x="14" y="25"/>
                    </a:lnTo>
                    <a:lnTo>
                      <a:pt x="20" y="22"/>
                    </a:lnTo>
                    <a:lnTo>
                      <a:pt x="25" y="16"/>
                    </a:lnTo>
                    <a:lnTo>
                      <a:pt x="22" y="10"/>
                    </a:lnTo>
                    <a:lnTo>
                      <a:pt x="16" y="8"/>
                    </a:lnTo>
                    <a:close/>
                    <a:moveTo>
                      <a:pt x="14" y="0"/>
                    </a:moveTo>
                    <a:lnTo>
                      <a:pt x="20" y="2"/>
                    </a:lnTo>
                    <a:lnTo>
                      <a:pt x="20" y="4"/>
                    </a:lnTo>
                    <a:lnTo>
                      <a:pt x="25" y="6"/>
                    </a:lnTo>
                    <a:lnTo>
                      <a:pt x="27" y="4"/>
                    </a:lnTo>
                    <a:lnTo>
                      <a:pt x="29" y="8"/>
                    </a:lnTo>
                    <a:lnTo>
                      <a:pt x="27" y="10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1" y="20"/>
                    </a:lnTo>
                    <a:lnTo>
                      <a:pt x="29" y="20"/>
                    </a:lnTo>
                    <a:lnTo>
                      <a:pt x="27" y="25"/>
                    </a:lnTo>
                    <a:lnTo>
                      <a:pt x="29" y="27"/>
                    </a:lnTo>
                    <a:lnTo>
                      <a:pt x="25" y="31"/>
                    </a:lnTo>
                    <a:lnTo>
                      <a:pt x="22" y="29"/>
                    </a:lnTo>
                    <a:lnTo>
                      <a:pt x="18" y="29"/>
                    </a:lnTo>
                    <a:lnTo>
                      <a:pt x="16" y="33"/>
                    </a:lnTo>
                    <a:lnTo>
                      <a:pt x="12" y="31"/>
                    </a:lnTo>
                    <a:lnTo>
                      <a:pt x="12" y="29"/>
                    </a:lnTo>
                    <a:lnTo>
                      <a:pt x="8" y="27"/>
                    </a:lnTo>
                    <a:lnTo>
                      <a:pt x="6" y="29"/>
                    </a:lnTo>
                    <a:lnTo>
                      <a:pt x="2" y="25"/>
                    </a:lnTo>
                    <a:lnTo>
                      <a:pt x="4" y="22"/>
                    </a:lnTo>
                    <a:lnTo>
                      <a:pt x="4" y="18"/>
                    </a:lnTo>
                    <a:lnTo>
                      <a:pt x="0" y="18"/>
                    </a:lnTo>
                    <a:lnTo>
                      <a:pt x="0" y="12"/>
                    </a:lnTo>
                    <a:lnTo>
                      <a:pt x="4" y="12"/>
                    </a:lnTo>
                    <a:lnTo>
                      <a:pt x="6" y="8"/>
                    </a:lnTo>
                    <a:lnTo>
                      <a:pt x="4" y="6"/>
                    </a:lnTo>
                    <a:lnTo>
                      <a:pt x="8" y="2"/>
                    </a:lnTo>
                    <a:lnTo>
                      <a:pt x="10" y="6"/>
                    </a:lnTo>
                    <a:lnTo>
                      <a:pt x="14" y="4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6839593" y="3028145"/>
            <a:ext cx="745852" cy="444643"/>
            <a:chOff x="6839593" y="2775708"/>
            <a:chExt cx="745852" cy="444643"/>
          </a:xfrm>
        </p:grpSpPr>
        <p:sp>
          <p:nvSpPr>
            <p:cNvPr id="36" name="Freeform 83"/>
            <p:cNvSpPr/>
            <p:nvPr/>
          </p:nvSpPr>
          <p:spPr bwMode="auto">
            <a:xfrm>
              <a:off x="7381769" y="2824475"/>
              <a:ext cx="203676" cy="347109"/>
            </a:xfrm>
            <a:custGeom>
              <a:avLst/>
              <a:gdLst>
                <a:gd name="T0" fmla="*/ 10 w 71"/>
                <a:gd name="T1" fmla="*/ 0 h 121"/>
                <a:gd name="T2" fmla="*/ 14 w 71"/>
                <a:gd name="T3" fmla="*/ 3 h 121"/>
                <a:gd name="T4" fmla="*/ 18 w 71"/>
                <a:gd name="T5" fmla="*/ 5 h 121"/>
                <a:gd name="T6" fmla="*/ 67 w 71"/>
                <a:gd name="T7" fmla="*/ 53 h 121"/>
                <a:gd name="T8" fmla="*/ 71 w 71"/>
                <a:gd name="T9" fmla="*/ 62 h 121"/>
                <a:gd name="T10" fmla="*/ 67 w 71"/>
                <a:gd name="T11" fmla="*/ 68 h 121"/>
                <a:gd name="T12" fmla="*/ 18 w 71"/>
                <a:gd name="T13" fmla="*/ 119 h 121"/>
                <a:gd name="T14" fmla="*/ 10 w 71"/>
                <a:gd name="T15" fmla="*/ 121 h 121"/>
                <a:gd name="T16" fmla="*/ 4 w 71"/>
                <a:gd name="T17" fmla="*/ 119 h 121"/>
                <a:gd name="T18" fmla="*/ 0 w 71"/>
                <a:gd name="T19" fmla="*/ 115 h 121"/>
                <a:gd name="T20" fmla="*/ 0 w 71"/>
                <a:gd name="T21" fmla="*/ 111 h 121"/>
                <a:gd name="T22" fmla="*/ 0 w 71"/>
                <a:gd name="T23" fmla="*/ 106 h 121"/>
                <a:gd name="T24" fmla="*/ 4 w 71"/>
                <a:gd name="T25" fmla="*/ 104 h 121"/>
                <a:gd name="T26" fmla="*/ 44 w 71"/>
                <a:gd name="T27" fmla="*/ 62 h 121"/>
                <a:gd name="T28" fmla="*/ 4 w 71"/>
                <a:gd name="T29" fmla="*/ 19 h 121"/>
                <a:gd name="T30" fmla="*/ 0 w 71"/>
                <a:gd name="T31" fmla="*/ 15 h 121"/>
                <a:gd name="T32" fmla="*/ 0 w 71"/>
                <a:gd name="T33" fmla="*/ 11 h 121"/>
                <a:gd name="T34" fmla="*/ 0 w 71"/>
                <a:gd name="T35" fmla="*/ 7 h 121"/>
                <a:gd name="T36" fmla="*/ 4 w 71"/>
                <a:gd name="T37" fmla="*/ 5 h 121"/>
                <a:gd name="T38" fmla="*/ 6 w 71"/>
                <a:gd name="T39" fmla="*/ 3 h 121"/>
                <a:gd name="T40" fmla="*/ 10 w 71"/>
                <a:gd name="T4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1" h="121">
                  <a:moveTo>
                    <a:pt x="10" y="0"/>
                  </a:moveTo>
                  <a:lnTo>
                    <a:pt x="14" y="3"/>
                  </a:lnTo>
                  <a:lnTo>
                    <a:pt x="18" y="5"/>
                  </a:lnTo>
                  <a:lnTo>
                    <a:pt x="67" y="53"/>
                  </a:lnTo>
                  <a:lnTo>
                    <a:pt x="71" y="62"/>
                  </a:lnTo>
                  <a:lnTo>
                    <a:pt x="67" y="68"/>
                  </a:lnTo>
                  <a:lnTo>
                    <a:pt x="18" y="119"/>
                  </a:lnTo>
                  <a:lnTo>
                    <a:pt x="10" y="121"/>
                  </a:lnTo>
                  <a:lnTo>
                    <a:pt x="4" y="119"/>
                  </a:lnTo>
                  <a:lnTo>
                    <a:pt x="0" y="115"/>
                  </a:lnTo>
                  <a:lnTo>
                    <a:pt x="0" y="111"/>
                  </a:lnTo>
                  <a:lnTo>
                    <a:pt x="0" y="106"/>
                  </a:lnTo>
                  <a:lnTo>
                    <a:pt x="4" y="104"/>
                  </a:lnTo>
                  <a:lnTo>
                    <a:pt x="44" y="62"/>
                  </a:lnTo>
                  <a:lnTo>
                    <a:pt x="4" y="19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5"/>
                  </a:lnTo>
                  <a:lnTo>
                    <a:pt x="6" y="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6839593" y="2775708"/>
              <a:ext cx="441774" cy="444643"/>
              <a:chOff x="6839593" y="2769970"/>
              <a:chExt cx="441774" cy="444643"/>
            </a:xfrm>
          </p:grpSpPr>
          <p:sp>
            <p:nvSpPr>
              <p:cNvPr id="38" name="Freeform 203"/>
              <p:cNvSpPr>
                <a:spLocks noEditPoints="1"/>
              </p:cNvSpPr>
              <p:nvPr/>
            </p:nvSpPr>
            <p:spPr bwMode="auto">
              <a:xfrm>
                <a:off x="6839593" y="2769970"/>
                <a:ext cx="441774" cy="444643"/>
              </a:xfrm>
              <a:custGeom>
                <a:avLst/>
                <a:gdLst>
                  <a:gd name="T0" fmla="*/ 77 w 154"/>
                  <a:gd name="T1" fmla="*/ 10 h 155"/>
                  <a:gd name="T2" fmla="*/ 59 w 154"/>
                  <a:gd name="T3" fmla="*/ 12 h 155"/>
                  <a:gd name="T4" fmla="*/ 42 w 154"/>
                  <a:gd name="T5" fmla="*/ 19 h 155"/>
                  <a:gd name="T6" fmla="*/ 24 w 154"/>
                  <a:gd name="T7" fmla="*/ 35 h 155"/>
                  <a:gd name="T8" fmla="*/ 12 w 154"/>
                  <a:gd name="T9" fmla="*/ 55 h 155"/>
                  <a:gd name="T10" fmla="*/ 8 w 154"/>
                  <a:gd name="T11" fmla="*/ 78 h 155"/>
                  <a:gd name="T12" fmla="*/ 10 w 154"/>
                  <a:gd name="T13" fmla="*/ 96 h 155"/>
                  <a:gd name="T14" fmla="*/ 16 w 154"/>
                  <a:gd name="T15" fmla="*/ 112 h 155"/>
                  <a:gd name="T16" fmla="*/ 32 w 154"/>
                  <a:gd name="T17" fmla="*/ 131 h 155"/>
                  <a:gd name="T18" fmla="*/ 53 w 154"/>
                  <a:gd name="T19" fmla="*/ 143 h 155"/>
                  <a:gd name="T20" fmla="*/ 77 w 154"/>
                  <a:gd name="T21" fmla="*/ 147 h 155"/>
                  <a:gd name="T22" fmla="*/ 93 w 154"/>
                  <a:gd name="T23" fmla="*/ 145 h 155"/>
                  <a:gd name="T24" fmla="*/ 109 w 154"/>
                  <a:gd name="T25" fmla="*/ 139 h 155"/>
                  <a:gd name="T26" fmla="*/ 130 w 154"/>
                  <a:gd name="T27" fmla="*/ 122 h 155"/>
                  <a:gd name="T28" fmla="*/ 140 w 154"/>
                  <a:gd name="T29" fmla="*/ 102 h 155"/>
                  <a:gd name="T30" fmla="*/ 144 w 154"/>
                  <a:gd name="T31" fmla="*/ 78 h 155"/>
                  <a:gd name="T32" fmla="*/ 142 w 154"/>
                  <a:gd name="T33" fmla="*/ 61 h 155"/>
                  <a:gd name="T34" fmla="*/ 136 w 154"/>
                  <a:gd name="T35" fmla="*/ 45 h 155"/>
                  <a:gd name="T36" fmla="*/ 120 w 154"/>
                  <a:gd name="T37" fmla="*/ 25 h 155"/>
                  <a:gd name="T38" fmla="*/ 99 w 154"/>
                  <a:gd name="T39" fmla="*/ 14 h 155"/>
                  <a:gd name="T40" fmla="*/ 77 w 154"/>
                  <a:gd name="T41" fmla="*/ 10 h 155"/>
                  <a:gd name="T42" fmla="*/ 77 w 154"/>
                  <a:gd name="T43" fmla="*/ 0 h 155"/>
                  <a:gd name="T44" fmla="*/ 103 w 154"/>
                  <a:gd name="T45" fmla="*/ 6 h 155"/>
                  <a:gd name="T46" fmla="*/ 126 w 154"/>
                  <a:gd name="T47" fmla="*/ 19 h 155"/>
                  <a:gd name="T48" fmla="*/ 144 w 154"/>
                  <a:gd name="T49" fmla="*/ 41 h 155"/>
                  <a:gd name="T50" fmla="*/ 150 w 154"/>
                  <a:gd name="T51" fmla="*/ 59 h 155"/>
                  <a:gd name="T52" fmla="*/ 154 w 154"/>
                  <a:gd name="T53" fmla="*/ 78 h 155"/>
                  <a:gd name="T54" fmla="*/ 148 w 154"/>
                  <a:gd name="T55" fmla="*/ 104 h 155"/>
                  <a:gd name="T56" fmla="*/ 136 w 154"/>
                  <a:gd name="T57" fmla="*/ 129 h 155"/>
                  <a:gd name="T58" fmla="*/ 114 w 154"/>
                  <a:gd name="T59" fmla="*/ 145 h 155"/>
                  <a:gd name="T60" fmla="*/ 95 w 154"/>
                  <a:gd name="T61" fmla="*/ 153 h 155"/>
                  <a:gd name="T62" fmla="*/ 77 w 154"/>
                  <a:gd name="T63" fmla="*/ 155 h 155"/>
                  <a:gd name="T64" fmla="*/ 51 w 154"/>
                  <a:gd name="T65" fmla="*/ 151 h 155"/>
                  <a:gd name="T66" fmla="*/ 26 w 154"/>
                  <a:gd name="T67" fmla="*/ 137 h 155"/>
                  <a:gd name="T68" fmla="*/ 10 w 154"/>
                  <a:gd name="T69" fmla="*/ 116 h 155"/>
                  <a:gd name="T70" fmla="*/ 2 w 154"/>
                  <a:gd name="T71" fmla="*/ 98 h 155"/>
                  <a:gd name="T72" fmla="*/ 0 w 154"/>
                  <a:gd name="T73" fmla="*/ 78 h 155"/>
                  <a:gd name="T74" fmla="*/ 4 w 154"/>
                  <a:gd name="T75" fmla="*/ 51 h 155"/>
                  <a:gd name="T76" fmla="*/ 18 w 154"/>
                  <a:gd name="T77" fmla="*/ 29 h 155"/>
                  <a:gd name="T78" fmla="*/ 38 w 154"/>
                  <a:gd name="T79" fmla="*/ 10 h 155"/>
                  <a:gd name="T80" fmla="*/ 57 w 154"/>
                  <a:gd name="T81" fmla="*/ 4 h 155"/>
                  <a:gd name="T82" fmla="*/ 77 w 154"/>
                  <a:gd name="T8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54" h="155">
                    <a:moveTo>
                      <a:pt x="77" y="10"/>
                    </a:moveTo>
                    <a:lnTo>
                      <a:pt x="59" y="12"/>
                    </a:lnTo>
                    <a:lnTo>
                      <a:pt x="42" y="19"/>
                    </a:lnTo>
                    <a:lnTo>
                      <a:pt x="24" y="35"/>
                    </a:lnTo>
                    <a:lnTo>
                      <a:pt x="12" y="55"/>
                    </a:lnTo>
                    <a:lnTo>
                      <a:pt x="8" y="78"/>
                    </a:lnTo>
                    <a:lnTo>
                      <a:pt x="10" y="96"/>
                    </a:lnTo>
                    <a:lnTo>
                      <a:pt x="16" y="112"/>
                    </a:lnTo>
                    <a:lnTo>
                      <a:pt x="32" y="131"/>
                    </a:lnTo>
                    <a:lnTo>
                      <a:pt x="53" y="143"/>
                    </a:lnTo>
                    <a:lnTo>
                      <a:pt x="77" y="147"/>
                    </a:lnTo>
                    <a:lnTo>
                      <a:pt x="93" y="145"/>
                    </a:lnTo>
                    <a:lnTo>
                      <a:pt x="109" y="139"/>
                    </a:lnTo>
                    <a:lnTo>
                      <a:pt x="130" y="122"/>
                    </a:lnTo>
                    <a:lnTo>
                      <a:pt x="140" y="102"/>
                    </a:lnTo>
                    <a:lnTo>
                      <a:pt x="144" y="78"/>
                    </a:lnTo>
                    <a:lnTo>
                      <a:pt x="142" y="61"/>
                    </a:lnTo>
                    <a:lnTo>
                      <a:pt x="136" y="45"/>
                    </a:lnTo>
                    <a:lnTo>
                      <a:pt x="120" y="25"/>
                    </a:lnTo>
                    <a:lnTo>
                      <a:pt x="99" y="14"/>
                    </a:lnTo>
                    <a:lnTo>
                      <a:pt x="77" y="10"/>
                    </a:lnTo>
                    <a:close/>
                    <a:moveTo>
                      <a:pt x="77" y="0"/>
                    </a:moveTo>
                    <a:lnTo>
                      <a:pt x="103" y="6"/>
                    </a:lnTo>
                    <a:lnTo>
                      <a:pt x="126" y="19"/>
                    </a:lnTo>
                    <a:lnTo>
                      <a:pt x="144" y="41"/>
                    </a:lnTo>
                    <a:lnTo>
                      <a:pt x="150" y="59"/>
                    </a:lnTo>
                    <a:lnTo>
                      <a:pt x="154" y="78"/>
                    </a:lnTo>
                    <a:lnTo>
                      <a:pt x="148" y="104"/>
                    </a:lnTo>
                    <a:lnTo>
                      <a:pt x="136" y="129"/>
                    </a:lnTo>
                    <a:lnTo>
                      <a:pt x="114" y="145"/>
                    </a:lnTo>
                    <a:lnTo>
                      <a:pt x="95" y="153"/>
                    </a:lnTo>
                    <a:lnTo>
                      <a:pt x="77" y="155"/>
                    </a:lnTo>
                    <a:lnTo>
                      <a:pt x="51" y="151"/>
                    </a:lnTo>
                    <a:lnTo>
                      <a:pt x="26" y="137"/>
                    </a:lnTo>
                    <a:lnTo>
                      <a:pt x="10" y="116"/>
                    </a:lnTo>
                    <a:lnTo>
                      <a:pt x="2" y="98"/>
                    </a:lnTo>
                    <a:lnTo>
                      <a:pt x="0" y="78"/>
                    </a:lnTo>
                    <a:lnTo>
                      <a:pt x="4" y="51"/>
                    </a:lnTo>
                    <a:lnTo>
                      <a:pt x="18" y="29"/>
                    </a:lnTo>
                    <a:lnTo>
                      <a:pt x="38" y="10"/>
                    </a:lnTo>
                    <a:lnTo>
                      <a:pt x="57" y="4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04"/>
              <p:cNvSpPr>
                <a:spLocks noEditPoints="1"/>
              </p:cNvSpPr>
              <p:nvPr/>
            </p:nvSpPr>
            <p:spPr bwMode="auto">
              <a:xfrm>
                <a:off x="6925653" y="2870374"/>
                <a:ext cx="269654" cy="186464"/>
              </a:xfrm>
              <a:custGeom>
                <a:avLst/>
                <a:gdLst>
                  <a:gd name="T0" fmla="*/ 6 w 94"/>
                  <a:gd name="T1" fmla="*/ 6 h 65"/>
                  <a:gd name="T2" fmla="*/ 6 w 94"/>
                  <a:gd name="T3" fmla="*/ 55 h 65"/>
                  <a:gd name="T4" fmla="*/ 88 w 94"/>
                  <a:gd name="T5" fmla="*/ 55 h 65"/>
                  <a:gd name="T6" fmla="*/ 88 w 94"/>
                  <a:gd name="T7" fmla="*/ 6 h 65"/>
                  <a:gd name="T8" fmla="*/ 6 w 94"/>
                  <a:gd name="T9" fmla="*/ 6 h 65"/>
                  <a:gd name="T10" fmla="*/ 4 w 94"/>
                  <a:gd name="T11" fmla="*/ 0 h 65"/>
                  <a:gd name="T12" fmla="*/ 88 w 94"/>
                  <a:gd name="T13" fmla="*/ 0 h 65"/>
                  <a:gd name="T14" fmla="*/ 94 w 94"/>
                  <a:gd name="T15" fmla="*/ 4 h 65"/>
                  <a:gd name="T16" fmla="*/ 94 w 94"/>
                  <a:gd name="T17" fmla="*/ 61 h 65"/>
                  <a:gd name="T18" fmla="*/ 88 w 94"/>
                  <a:gd name="T19" fmla="*/ 65 h 65"/>
                  <a:gd name="T20" fmla="*/ 67 w 94"/>
                  <a:gd name="T21" fmla="*/ 65 h 65"/>
                  <a:gd name="T22" fmla="*/ 29 w 94"/>
                  <a:gd name="T23" fmla="*/ 65 h 65"/>
                  <a:gd name="T24" fmla="*/ 4 w 94"/>
                  <a:gd name="T25" fmla="*/ 65 h 65"/>
                  <a:gd name="T26" fmla="*/ 0 w 94"/>
                  <a:gd name="T27" fmla="*/ 61 h 65"/>
                  <a:gd name="T28" fmla="*/ 0 w 94"/>
                  <a:gd name="T29" fmla="*/ 4 h 65"/>
                  <a:gd name="T30" fmla="*/ 4 w 94"/>
                  <a:gd name="T31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4" h="65">
                    <a:moveTo>
                      <a:pt x="6" y="6"/>
                    </a:moveTo>
                    <a:lnTo>
                      <a:pt x="6" y="55"/>
                    </a:lnTo>
                    <a:lnTo>
                      <a:pt x="88" y="55"/>
                    </a:lnTo>
                    <a:lnTo>
                      <a:pt x="88" y="6"/>
                    </a:lnTo>
                    <a:lnTo>
                      <a:pt x="6" y="6"/>
                    </a:lnTo>
                    <a:close/>
                    <a:moveTo>
                      <a:pt x="4" y="0"/>
                    </a:moveTo>
                    <a:lnTo>
                      <a:pt x="88" y="0"/>
                    </a:lnTo>
                    <a:lnTo>
                      <a:pt x="94" y="4"/>
                    </a:lnTo>
                    <a:lnTo>
                      <a:pt x="94" y="61"/>
                    </a:lnTo>
                    <a:lnTo>
                      <a:pt x="88" y="65"/>
                    </a:lnTo>
                    <a:lnTo>
                      <a:pt x="67" y="65"/>
                    </a:lnTo>
                    <a:lnTo>
                      <a:pt x="29" y="65"/>
                    </a:lnTo>
                    <a:lnTo>
                      <a:pt x="4" y="65"/>
                    </a:lnTo>
                    <a:lnTo>
                      <a:pt x="0" y="61"/>
                    </a:lnTo>
                    <a:lnTo>
                      <a:pt x="0" y="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Rectangle 206"/>
              <p:cNvSpPr>
                <a:spLocks noChangeArrowheads="1"/>
              </p:cNvSpPr>
              <p:nvPr/>
            </p:nvSpPr>
            <p:spPr bwMode="auto">
              <a:xfrm>
                <a:off x="7026055" y="3068310"/>
                <a:ext cx="68848" cy="22949"/>
              </a:xfrm>
              <a:prstGeom prst="rect">
                <a:avLst/>
              </a:prstGeom>
              <a:solidFill>
                <a:srgbClr val="FFFFFF"/>
              </a:solidFill>
              <a:ln w="0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07"/>
              <p:cNvSpPr/>
              <p:nvPr/>
            </p:nvSpPr>
            <p:spPr bwMode="auto">
              <a:xfrm>
                <a:off x="6991631" y="3102734"/>
                <a:ext cx="131958" cy="17212"/>
              </a:xfrm>
              <a:custGeom>
                <a:avLst/>
                <a:gdLst>
                  <a:gd name="T0" fmla="*/ 4 w 46"/>
                  <a:gd name="T1" fmla="*/ 0 h 6"/>
                  <a:gd name="T2" fmla="*/ 44 w 46"/>
                  <a:gd name="T3" fmla="*/ 0 h 6"/>
                  <a:gd name="T4" fmla="*/ 46 w 46"/>
                  <a:gd name="T5" fmla="*/ 2 h 6"/>
                  <a:gd name="T6" fmla="*/ 44 w 46"/>
                  <a:gd name="T7" fmla="*/ 6 h 6"/>
                  <a:gd name="T8" fmla="*/ 4 w 46"/>
                  <a:gd name="T9" fmla="*/ 6 h 6"/>
                  <a:gd name="T10" fmla="*/ 0 w 46"/>
                  <a:gd name="T11" fmla="*/ 2 h 6"/>
                  <a:gd name="T12" fmla="*/ 4 w 46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6">
                    <a:moveTo>
                      <a:pt x="4" y="0"/>
                    </a:moveTo>
                    <a:lnTo>
                      <a:pt x="44" y="0"/>
                    </a:lnTo>
                    <a:lnTo>
                      <a:pt x="46" y="2"/>
                    </a:lnTo>
                    <a:lnTo>
                      <a:pt x="44" y="6"/>
                    </a:lnTo>
                    <a:lnTo>
                      <a:pt x="4" y="6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5238881" y="2078618"/>
            <a:ext cx="763063" cy="438906"/>
            <a:chOff x="5238881" y="1826181"/>
            <a:chExt cx="763063" cy="438906"/>
          </a:xfrm>
        </p:grpSpPr>
        <p:sp>
          <p:nvSpPr>
            <p:cNvPr id="46" name="Freeform 80"/>
            <p:cNvSpPr/>
            <p:nvPr/>
          </p:nvSpPr>
          <p:spPr bwMode="auto">
            <a:xfrm>
              <a:off x="5238881" y="1872080"/>
              <a:ext cx="203676" cy="347109"/>
            </a:xfrm>
            <a:custGeom>
              <a:avLst/>
              <a:gdLst>
                <a:gd name="T0" fmla="*/ 61 w 71"/>
                <a:gd name="T1" fmla="*/ 0 h 121"/>
                <a:gd name="T2" fmla="*/ 65 w 71"/>
                <a:gd name="T3" fmla="*/ 0 h 121"/>
                <a:gd name="T4" fmla="*/ 67 w 71"/>
                <a:gd name="T5" fmla="*/ 2 h 121"/>
                <a:gd name="T6" fmla="*/ 71 w 71"/>
                <a:gd name="T7" fmla="*/ 7 h 121"/>
                <a:gd name="T8" fmla="*/ 71 w 71"/>
                <a:gd name="T9" fmla="*/ 11 h 121"/>
                <a:gd name="T10" fmla="*/ 71 w 71"/>
                <a:gd name="T11" fmla="*/ 15 h 121"/>
                <a:gd name="T12" fmla="*/ 67 w 71"/>
                <a:gd name="T13" fmla="*/ 17 h 121"/>
                <a:gd name="T14" fmla="*/ 26 w 71"/>
                <a:gd name="T15" fmla="*/ 60 h 121"/>
                <a:gd name="T16" fmla="*/ 67 w 71"/>
                <a:gd name="T17" fmla="*/ 102 h 121"/>
                <a:gd name="T18" fmla="*/ 71 w 71"/>
                <a:gd name="T19" fmla="*/ 106 h 121"/>
                <a:gd name="T20" fmla="*/ 71 w 71"/>
                <a:gd name="T21" fmla="*/ 108 h 121"/>
                <a:gd name="T22" fmla="*/ 71 w 71"/>
                <a:gd name="T23" fmla="*/ 112 h 121"/>
                <a:gd name="T24" fmla="*/ 67 w 71"/>
                <a:gd name="T25" fmla="*/ 117 h 121"/>
                <a:gd name="T26" fmla="*/ 61 w 71"/>
                <a:gd name="T27" fmla="*/ 121 h 121"/>
                <a:gd name="T28" fmla="*/ 53 w 71"/>
                <a:gd name="T29" fmla="*/ 117 h 121"/>
                <a:gd name="T30" fmla="*/ 4 w 71"/>
                <a:gd name="T31" fmla="*/ 68 h 121"/>
                <a:gd name="T32" fmla="*/ 0 w 71"/>
                <a:gd name="T33" fmla="*/ 60 h 121"/>
                <a:gd name="T34" fmla="*/ 4 w 71"/>
                <a:gd name="T35" fmla="*/ 51 h 121"/>
                <a:gd name="T36" fmla="*/ 53 w 71"/>
                <a:gd name="T37" fmla="*/ 2 h 121"/>
                <a:gd name="T38" fmla="*/ 57 w 71"/>
                <a:gd name="T39" fmla="*/ 0 h 121"/>
                <a:gd name="T40" fmla="*/ 61 w 71"/>
                <a:gd name="T4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1" h="121">
                  <a:moveTo>
                    <a:pt x="61" y="0"/>
                  </a:moveTo>
                  <a:lnTo>
                    <a:pt x="65" y="0"/>
                  </a:lnTo>
                  <a:lnTo>
                    <a:pt x="67" y="2"/>
                  </a:lnTo>
                  <a:lnTo>
                    <a:pt x="71" y="7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67" y="17"/>
                  </a:lnTo>
                  <a:lnTo>
                    <a:pt x="26" y="60"/>
                  </a:lnTo>
                  <a:lnTo>
                    <a:pt x="67" y="102"/>
                  </a:lnTo>
                  <a:lnTo>
                    <a:pt x="71" y="106"/>
                  </a:lnTo>
                  <a:lnTo>
                    <a:pt x="71" y="108"/>
                  </a:lnTo>
                  <a:lnTo>
                    <a:pt x="71" y="112"/>
                  </a:lnTo>
                  <a:lnTo>
                    <a:pt x="67" y="117"/>
                  </a:lnTo>
                  <a:lnTo>
                    <a:pt x="61" y="121"/>
                  </a:lnTo>
                  <a:lnTo>
                    <a:pt x="53" y="117"/>
                  </a:lnTo>
                  <a:lnTo>
                    <a:pt x="4" y="68"/>
                  </a:lnTo>
                  <a:lnTo>
                    <a:pt x="0" y="60"/>
                  </a:lnTo>
                  <a:lnTo>
                    <a:pt x="4" y="51"/>
                  </a:lnTo>
                  <a:lnTo>
                    <a:pt x="53" y="2"/>
                  </a:lnTo>
                  <a:lnTo>
                    <a:pt x="57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5557301" y="1826181"/>
              <a:ext cx="444643" cy="438906"/>
              <a:chOff x="5557301" y="1829049"/>
              <a:chExt cx="444643" cy="438906"/>
            </a:xfrm>
          </p:grpSpPr>
          <p:sp>
            <p:nvSpPr>
              <p:cNvPr id="48" name="Freeform 208"/>
              <p:cNvSpPr>
                <a:spLocks noEditPoints="1"/>
              </p:cNvSpPr>
              <p:nvPr/>
            </p:nvSpPr>
            <p:spPr bwMode="auto">
              <a:xfrm>
                <a:off x="5557301" y="1829049"/>
                <a:ext cx="444643" cy="438906"/>
              </a:xfrm>
              <a:custGeom>
                <a:avLst/>
                <a:gdLst>
                  <a:gd name="T0" fmla="*/ 78 w 155"/>
                  <a:gd name="T1" fmla="*/ 8 h 153"/>
                  <a:gd name="T2" fmla="*/ 61 w 155"/>
                  <a:gd name="T3" fmla="*/ 10 h 153"/>
                  <a:gd name="T4" fmla="*/ 43 w 155"/>
                  <a:gd name="T5" fmla="*/ 16 h 153"/>
                  <a:gd name="T6" fmla="*/ 25 w 155"/>
                  <a:gd name="T7" fmla="*/ 33 h 153"/>
                  <a:gd name="T8" fmla="*/ 13 w 155"/>
                  <a:gd name="T9" fmla="*/ 53 h 153"/>
                  <a:gd name="T10" fmla="*/ 9 w 155"/>
                  <a:gd name="T11" fmla="*/ 77 h 153"/>
                  <a:gd name="T12" fmla="*/ 11 w 155"/>
                  <a:gd name="T13" fmla="*/ 94 h 153"/>
                  <a:gd name="T14" fmla="*/ 19 w 155"/>
                  <a:gd name="T15" fmla="*/ 110 h 153"/>
                  <a:gd name="T16" fmla="*/ 33 w 155"/>
                  <a:gd name="T17" fmla="*/ 128 h 153"/>
                  <a:gd name="T18" fmla="*/ 55 w 155"/>
                  <a:gd name="T19" fmla="*/ 141 h 153"/>
                  <a:gd name="T20" fmla="*/ 78 w 155"/>
                  <a:gd name="T21" fmla="*/ 145 h 153"/>
                  <a:gd name="T22" fmla="*/ 94 w 155"/>
                  <a:gd name="T23" fmla="*/ 143 h 153"/>
                  <a:gd name="T24" fmla="*/ 112 w 155"/>
                  <a:gd name="T25" fmla="*/ 137 h 153"/>
                  <a:gd name="T26" fmla="*/ 130 w 155"/>
                  <a:gd name="T27" fmla="*/ 120 h 153"/>
                  <a:gd name="T28" fmla="*/ 143 w 155"/>
                  <a:gd name="T29" fmla="*/ 100 h 153"/>
                  <a:gd name="T30" fmla="*/ 147 w 155"/>
                  <a:gd name="T31" fmla="*/ 77 h 153"/>
                  <a:gd name="T32" fmla="*/ 145 w 155"/>
                  <a:gd name="T33" fmla="*/ 59 h 153"/>
                  <a:gd name="T34" fmla="*/ 136 w 155"/>
                  <a:gd name="T35" fmla="*/ 43 h 153"/>
                  <a:gd name="T36" fmla="*/ 122 w 155"/>
                  <a:gd name="T37" fmla="*/ 24 h 153"/>
                  <a:gd name="T38" fmla="*/ 100 w 155"/>
                  <a:gd name="T39" fmla="*/ 12 h 153"/>
                  <a:gd name="T40" fmla="*/ 78 w 155"/>
                  <a:gd name="T41" fmla="*/ 8 h 153"/>
                  <a:gd name="T42" fmla="*/ 78 w 155"/>
                  <a:gd name="T43" fmla="*/ 0 h 153"/>
                  <a:gd name="T44" fmla="*/ 104 w 155"/>
                  <a:gd name="T45" fmla="*/ 4 h 153"/>
                  <a:gd name="T46" fmla="*/ 126 w 155"/>
                  <a:gd name="T47" fmla="*/ 18 h 153"/>
                  <a:gd name="T48" fmla="*/ 145 w 155"/>
                  <a:gd name="T49" fmla="*/ 39 h 153"/>
                  <a:gd name="T50" fmla="*/ 153 w 155"/>
                  <a:gd name="T51" fmla="*/ 57 h 153"/>
                  <a:gd name="T52" fmla="*/ 155 w 155"/>
                  <a:gd name="T53" fmla="*/ 77 h 153"/>
                  <a:gd name="T54" fmla="*/ 151 w 155"/>
                  <a:gd name="T55" fmla="*/ 102 h 153"/>
                  <a:gd name="T56" fmla="*/ 136 w 155"/>
                  <a:gd name="T57" fmla="*/ 126 h 153"/>
                  <a:gd name="T58" fmla="*/ 116 w 155"/>
                  <a:gd name="T59" fmla="*/ 145 h 153"/>
                  <a:gd name="T60" fmla="*/ 96 w 155"/>
                  <a:gd name="T61" fmla="*/ 151 h 153"/>
                  <a:gd name="T62" fmla="*/ 78 w 155"/>
                  <a:gd name="T63" fmla="*/ 153 h 153"/>
                  <a:gd name="T64" fmla="*/ 51 w 155"/>
                  <a:gd name="T65" fmla="*/ 149 h 153"/>
                  <a:gd name="T66" fmla="*/ 29 w 155"/>
                  <a:gd name="T67" fmla="*/ 137 h 153"/>
                  <a:gd name="T68" fmla="*/ 11 w 155"/>
                  <a:gd name="T69" fmla="*/ 114 h 153"/>
                  <a:gd name="T70" fmla="*/ 3 w 155"/>
                  <a:gd name="T71" fmla="*/ 96 h 153"/>
                  <a:gd name="T72" fmla="*/ 0 w 155"/>
                  <a:gd name="T73" fmla="*/ 77 h 153"/>
                  <a:gd name="T74" fmla="*/ 5 w 155"/>
                  <a:gd name="T75" fmla="*/ 51 h 153"/>
                  <a:gd name="T76" fmla="*/ 19 w 155"/>
                  <a:gd name="T77" fmla="*/ 27 h 153"/>
                  <a:gd name="T78" fmla="*/ 39 w 155"/>
                  <a:gd name="T79" fmla="*/ 10 h 153"/>
                  <a:gd name="T80" fmla="*/ 59 w 155"/>
                  <a:gd name="T81" fmla="*/ 2 h 153"/>
                  <a:gd name="T82" fmla="*/ 78 w 155"/>
                  <a:gd name="T83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55" h="153">
                    <a:moveTo>
                      <a:pt x="78" y="8"/>
                    </a:moveTo>
                    <a:lnTo>
                      <a:pt x="61" y="10"/>
                    </a:lnTo>
                    <a:lnTo>
                      <a:pt x="43" y="16"/>
                    </a:lnTo>
                    <a:lnTo>
                      <a:pt x="25" y="33"/>
                    </a:lnTo>
                    <a:lnTo>
                      <a:pt x="13" y="53"/>
                    </a:lnTo>
                    <a:lnTo>
                      <a:pt x="9" y="77"/>
                    </a:lnTo>
                    <a:lnTo>
                      <a:pt x="11" y="94"/>
                    </a:lnTo>
                    <a:lnTo>
                      <a:pt x="19" y="110"/>
                    </a:lnTo>
                    <a:lnTo>
                      <a:pt x="33" y="128"/>
                    </a:lnTo>
                    <a:lnTo>
                      <a:pt x="55" y="141"/>
                    </a:lnTo>
                    <a:lnTo>
                      <a:pt x="78" y="145"/>
                    </a:lnTo>
                    <a:lnTo>
                      <a:pt x="94" y="143"/>
                    </a:lnTo>
                    <a:lnTo>
                      <a:pt x="112" y="137"/>
                    </a:lnTo>
                    <a:lnTo>
                      <a:pt x="130" y="120"/>
                    </a:lnTo>
                    <a:lnTo>
                      <a:pt x="143" y="100"/>
                    </a:lnTo>
                    <a:lnTo>
                      <a:pt x="147" y="77"/>
                    </a:lnTo>
                    <a:lnTo>
                      <a:pt x="145" y="59"/>
                    </a:lnTo>
                    <a:lnTo>
                      <a:pt x="136" y="43"/>
                    </a:lnTo>
                    <a:lnTo>
                      <a:pt x="122" y="24"/>
                    </a:lnTo>
                    <a:lnTo>
                      <a:pt x="100" y="12"/>
                    </a:lnTo>
                    <a:lnTo>
                      <a:pt x="78" y="8"/>
                    </a:lnTo>
                    <a:close/>
                    <a:moveTo>
                      <a:pt x="78" y="0"/>
                    </a:moveTo>
                    <a:lnTo>
                      <a:pt x="104" y="4"/>
                    </a:lnTo>
                    <a:lnTo>
                      <a:pt x="126" y="18"/>
                    </a:lnTo>
                    <a:lnTo>
                      <a:pt x="145" y="39"/>
                    </a:lnTo>
                    <a:lnTo>
                      <a:pt x="153" y="57"/>
                    </a:lnTo>
                    <a:lnTo>
                      <a:pt x="155" y="77"/>
                    </a:lnTo>
                    <a:lnTo>
                      <a:pt x="151" y="102"/>
                    </a:lnTo>
                    <a:lnTo>
                      <a:pt x="136" y="126"/>
                    </a:lnTo>
                    <a:lnTo>
                      <a:pt x="116" y="145"/>
                    </a:lnTo>
                    <a:lnTo>
                      <a:pt x="96" y="151"/>
                    </a:lnTo>
                    <a:lnTo>
                      <a:pt x="78" y="153"/>
                    </a:lnTo>
                    <a:lnTo>
                      <a:pt x="51" y="149"/>
                    </a:lnTo>
                    <a:lnTo>
                      <a:pt x="29" y="137"/>
                    </a:lnTo>
                    <a:lnTo>
                      <a:pt x="11" y="114"/>
                    </a:lnTo>
                    <a:lnTo>
                      <a:pt x="3" y="96"/>
                    </a:lnTo>
                    <a:lnTo>
                      <a:pt x="0" y="77"/>
                    </a:lnTo>
                    <a:lnTo>
                      <a:pt x="5" y="51"/>
                    </a:lnTo>
                    <a:lnTo>
                      <a:pt x="19" y="27"/>
                    </a:lnTo>
                    <a:lnTo>
                      <a:pt x="39" y="10"/>
                    </a:lnTo>
                    <a:lnTo>
                      <a:pt x="59" y="2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09"/>
              <p:cNvSpPr>
                <a:spLocks noEditPoints="1"/>
              </p:cNvSpPr>
              <p:nvPr/>
            </p:nvSpPr>
            <p:spPr bwMode="auto">
              <a:xfrm>
                <a:off x="5640494" y="1906504"/>
                <a:ext cx="278261" cy="283998"/>
              </a:xfrm>
              <a:custGeom>
                <a:avLst/>
                <a:gdLst>
                  <a:gd name="T0" fmla="*/ 65 w 97"/>
                  <a:gd name="T1" fmla="*/ 79 h 99"/>
                  <a:gd name="T2" fmla="*/ 59 w 97"/>
                  <a:gd name="T3" fmla="*/ 89 h 99"/>
                  <a:gd name="T4" fmla="*/ 73 w 97"/>
                  <a:gd name="T5" fmla="*/ 81 h 99"/>
                  <a:gd name="T6" fmla="*/ 69 w 97"/>
                  <a:gd name="T7" fmla="*/ 73 h 99"/>
                  <a:gd name="T8" fmla="*/ 18 w 97"/>
                  <a:gd name="T9" fmla="*/ 75 h 99"/>
                  <a:gd name="T10" fmla="*/ 30 w 97"/>
                  <a:gd name="T11" fmla="*/ 85 h 99"/>
                  <a:gd name="T12" fmla="*/ 34 w 97"/>
                  <a:gd name="T13" fmla="*/ 85 h 99"/>
                  <a:gd name="T14" fmla="*/ 28 w 97"/>
                  <a:gd name="T15" fmla="*/ 73 h 99"/>
                  <a:gd name="T16" fmla="*/ 51 w 97"/>
                  <a:gd name="T17" fmla="*/ 87 h 99"/>
                  <a:gd name="T18" fmla="*/ 61 w 97"/>
                  <a:gd name="T19" fmla="*/ 77 h 99"/>
                  <a:gd name="T20" fmla="*/ 51 w 97"/>
                  <a:gd name="T21" fmla="*/ 71 h 99"/>
                  <a:gd name="T22" fmla="*/ 34 w 97"/>
                  <a:gd name="T23" fmla="*/ 73 h 99"/>
                  <a:gd name="T24" fmla="*/ 42 w 97"/>
                  <a:gd name="T25" fmla="*/ 85 h 99"/>
                  <a:gd name="T26" fmla="*/ 47 w 97"/>
                  <a:gd name="T27" fmla="*/ 71 h 99"/>
                  <a:gd name="T28" fmla="*/ 71 w 97"/>
                  <a:gd name="T29" fmla="*/ 61 h 99"/>
                  <a:gd name="T30" fmla="*/ 83 w 97"/>
                  <a:gd name="T31" fmla="*/ 71 h 99"/>
                  <a:gd name="T32" fmla="*/ 89 w 97"/>
                  <a:gd name="T33" fmla="*/ 53 h 99"/>
                  <a:gd name="T34" fmla="*/ 51 w 97"/>
                  <a:gd name="T35" fmla="*/ 53 h 99"/>
                  <a:gd name="T36" fmla="*/ 65 w 97"/>
                  <a:gd name="T37" fmla="*/ 67 h 99"/>
                  <a:gd name="T38" fmla="*/ 67 w 97"/>
                  <a:gd name="T39" fmla="*/ 53 h 99"/>
                  <a:gd name="T40" fmla="*/ 30 w 97"/>
                  <a:gd name="T41" fmla="*/ 53 h 99"/>
                  <a:gd name="T42" fmla="*/ 32 w 97"/>
                  <a:gd name="T43" fmla="*/ 67 h 99"/>
                  <a:gd name="T44" fmla="*/ 47 w 97"/>
                  <a:gd name="T45" fmla="*/ 53 h 99"/>
                  <a:gd name="T46" fmla="*/ 8 w 97"/>
                  <a:gd name="T47" fmla="*/ 53 h 99"/>
                  <a:gd name="T48" fmla="*/ 14 w 97"/>
                  <a:gd name="T49" fmla="*/ 71 h 99"/>
                  <a:gd name="T50" fmla="*/ 26 w 97"/>
                  <a:gd name="T51" fmla="*/ 61 h 99"/>
                  <a:gd name="T52" fmla="*/ 8 w 97"/>
                  <a:gd name="T53" fmla="*/ 53 h 99"/>
                  <a:gd name="T54" fmla="*/ 30 w 97"/>
                  <a:gd name="T55" fmla="*/ 38 h 99"/>
                  <a:gd name="T56" fmla="*/ 47 w 97"/>
                  <a:gd name="T57" fmla="*/ 46 h 99"/>
                  <a:gd name="T58" fmla="*/ 32 w 97"/>
                  <a:gd name="T59" fmla="*/ 32 h 99"/>
                  <a:gd name="T60" fmla="*/ 51 w 97"/>
                  <a:gd name="T61" fmla="*/ 32 h 99"/>
                  <a:gd name="T62" fmla="*/ 67 w 97"/>
                  <a:gd name="T63" fmla="*/ 46 h 99"/>
                  <a:gd name="T64" fmla="*/ 65 w 97"/>
                  <a:gd name="T65" fmla="*/ 32 h 99"/>
                  <a:gd name="T66" fmla="*/ 10 w 97"/>
                  <a:gd name="T67" fmla="*/ 36 h 99"/>
                  <a:gd name="T68" fmla="*/ 26 w 97"/>
                  <a:gd name="T69" fmla="*/ 46 h 99"/>
                  <a:gd name="T70" fmla="*/ 28 w 97"/>
                  <a:gd name="T71" fmla="*/ 30 h 99"/>
                  <a:gd name="T72" fmla="*/ 83 w 97"/>
                  <a:gd name="T73" fmla="*/ 28 h 99"/>
                  <a:gd name="T74" fmla="*/ 71 w 97"/>
                  <a:gd name="T75" fmla="*/ 38 h 99"/>
                  <a:gd name="T76" fmla="*/ 89 w 97"/>
                  <a:gd name="T77" fmla="*/ 46 h 99"/>
                  <a:gd name="T78" fmla="*/ 83 w 97"/>
                  <a:gd name="T79" fmla="*/ 28 h 99"/>
                  <a:gd name="T80" fmla="*/ 51 w 97"/>
                  <a:gd name="T81" fmla="*/ 28 h 99"/>
                  <a:gd name="T82" fmla="*/ 59 w 97"/>
                  <a:gd name="T83" fmla="*/ 20 h 99"/>
                  <a:gd name="T84" fmla="*/ 51 w 97"/>
                  <a:gd name="T85" fmla="*/ 12 h 99"/>
                  <a:gd name="T86" fmla="*/ 42 w 97"/>
                  <a:gd name="T87" fmla="*/ 14 h 99"/>
                  <a:gd name="T88" fmla="*/ 34 w 97"/>
                  <a:gd name="T89" fmla="*/ 28 h 99"/>
                  <a:gd name="T90" fmla="*/ 47 w 97"/>
                  <a:gd name="T91" fmla="*/ 12 h 99"/>
                  <a:gd name="T92" fmla="*/ 63 w 97"/>
                  <a:gd name="T93" fmla="*/ 14 h 99"/>
                  <a:gd name="T94" fmla="*/ 69 w 97"/>
                  <a:gd name="T95" fmla="*/ 26 h 99"/>
                  <a:gd name="T96" fmla="*/ 73 w 97"/>
                  <a:gd name="T97" fmla="*/ 18 h 99"/>
                  <a:gd name="T98" fmla="*/ 59 w 97"/>
                  <a:gd name="T99" fmla="*/ 10 h 99"/>
                  <a:gd name="T100" fmla="*/ 30 w 97"/>
                  <a:gd name="T101" fmla="*/ 14 h 99"/>
                  <a:gd name="T102" fmla="*/ 18 w 97"/>
                  <a:gd name="T103" fmla="*/ 24 h 99"/>
                  <a:gd name="T104" fmla="*/ 32 w 97"/>
                  <a:gd name="T105" fmla="*/ 20 h 99"/>
                  <a:gd name="T106" fmla="*/ 38 w 97"/>
                  <a:gd name="T107" fmla="*/ 10 h 99"/>
                  <a:gd name="T108" fmla="*/ 67 w 97"/>
                  <a:gd name="T109" fmla="*/ 4 h 99"/>
                  <a:gd name="T110" fmla="*/ 93 w 97"/>
                  <a:gd name="T111" fmla="*/ 30 h 99"/>
                  <a:gd name="T112" fmla="*/ 93 w 97"/>
                  <a:gd name="T113" fmla="*/ 69 h 99"/>
                  <a:gd name="T114" fmla="*/ 67 w 97"/>
                  <a:gd name="T115" fmla="*/ 95 h 99"/>
                  <a:gd name="T116" fmla="*/ 30 w 97"/>
                  <a:gd name="T117" fmla="*/ 95 h 99"/>
                  <a:gd name="T118" fmla="*/ 4 w 97"/>
                  <a:gd name="T119" fmla="*/ 69 h 99"/>
                  <a:gd name="T120" fmla="*/ 4 w 97"/>
                  <a:gd name="T121" fmla="*/ 30 h 99"/>
                  <a:gd name="T122" fmla="*/ 30 w 97"/>
                  <a:gd name="T123" fmla="*/ 4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7" h="99">
                    <a:moveTo>
                      <a:pt x="69" y="73"/>
                    </a:moveTo>
                    <a:lnTo>
                      <a:pt x="65" y="79"/>
                    </a:lnTo>
                    <a:lnTo>
                      <a:pt x="63" y="85"/>
                    </a:lnTo>
                    <a:lnTo>
                      <a:pt x="59" y="89"/>
                    </a:lnTo>
                    <a:lnTo>
                      <a:pt x="67" y="85"/>
                    </a:lnTo>
                    <a:lnTo>
                      <a:pt x="73" y="81"/>
                    </a:lnTo>
                    <a:lnTo>
                      <a:pt x="79" y="75"/>
                    </a:lnTo>
                    <a:lnTo>
                      <a:pt x="69" y="73"/>
                    </a:lnTo>
                    <a:close/>
                    <a:moveTo>
                      <a:pt x="28" y="73"/>
                    </a:moveTo>
                    <a:lnTo>
                      <a:pt x="18" y="75"/>
                    </a:lnTo>
                    <a:lnTo>
                      <a:pt x="24" y="81"/>
                    </a:lnTo>
                    <a:lnTo>
                      <a:pt x="30" y="85"/>
                    </a:lnTo>
                    <a:lnTo>
                      <a:pt x="38" y="89"/>
                    </a:lnTo>
                    <a:lnTo>
                      <a:pt x="34" y="85"/>
                    </a:lnTo>
                    <a:lnTo>
                      <a:pt x="32" y="79"/>
                    </a:lnTo>
                    <a:lnTo>
                      <a:pt x="28" y="73"/>
                    </a:lnTo>
                    <a:close/>
                    <a:moveTo>
                      <a:pt x="51" y="71"/>
                    </a:moveTo>
                    <a:lnTo>
                      <a:pt x="51" y="87"/>
                    </a:lnTo>
                    <a:lnTo>
                      <a:pt x="55" y="85"/>
                    </a:lnTo>
                    <a:lnTo>
                      <a:pt x="61" y="77"/>
                    </a:lnTo>
                    <a:lnTo>
                      <a:pt x="63" y="73"/>
                    </a:lnTo>
                    <a:lnTo>
                      <a:pt x="51" y="71"/>
                    </a:lnTo>
                    <a:close/>
                    <a:moveTo>
                      <a:pt x="47" y="71"/>
                    </a:moveTo>
                    <a:lnTo>
                      <a:pt x="34" y="73"/>
                    </a:lnTo>
                    <a:lnTo>
                      <a:pt x="38" y="79"/>
                    </a:lnTo>
                    <a:lnTo>
                      <a:pt x="42" y="85"/>
                    </a:lnTo>
                    <a:lnTo>
                      <a:pt x="47" y="87"/>
                    </a:lnTo>
                    <a:lnTo>
                      <a:pt x="47" y="71"/>
                    </a:lnTo>
                    <a:close/>
                    <a:moveTo>
                      <a:pt x="71" y="53"/>
                    </a:moveTo>
                    <a:lnTo>
                      <a:pt x="71" y="61"/>
                    </a:lnTo>
                    <a:lnTo>
                      <a:pt x="69" y="69"/>
                    </a:lnTo>
                    <a:lnTo>
                      <a:pt x="83" y="71"/>
                    </a:lnTo>
                    <a:lnTo>
                      <a:pt x="87" y="63"/>
                    </a:lnTo>
                    <a:lnTo>
                      <a:pt x="89" y="53"/>
                    </a:lnTo>
                    <a:lnTo>
                      <a:pt x="71" y="53"/>
                    </a:lnTo>
                    <a:close/>
                    <a:moveTo>
                      <a:pt x="51" y="53"/>
                    </a:moveTo>
                    <a:lnTo>
                      <a:pt x="51" y="67"/>
                    </a:lnTo>
                    <a:lnTo>
                      <a:pt x="65" y="67"/>
                    </a:lnTo>
                    <a:lnTo>
                      <a:pt x="67" y="61"/>
                    </a:lnTo>
                    <a:lnTo>
                      <a:pt x="67" y="53"/>
                    </a:lnTo>
                    <a:lnTo>
                      <a:pt x="51" y="53"/>
                    </a:lnTo>
                    <a:close/>
                    <a:moveTo>
                      <a:pt x="30" y="53"/>
                    </a:moveTo>
                    <a:lnTo>
                      <a:pt x="30" y="61"/>
                    </a:lnTo>
                    <a:lnTo>
                      <a:pt x="32" y="67"/>
                    </a:lnTo>
                    <a:lnTo>
                      <a:pt x="47" y="67"/>
                    </a:lnTo>
                    <a:lnTo>
                      <a:pt x="47" y="53"/>
                    </a:lnTo>
                    <a:lnTo>
                      <a:pt x="30" y="53"/>
                    </a:lnTo>
                    <a:close/>
                    <a:moveTo>
                      <a:pt x="8" y="53"/>
                    </a:moveTo>
                    <a:lnTo>
                      <a:pt x="10" y="63"/>
                    </a:lnTo>
                    <a:lnTo>
                      <a:pt x="14" y="71"/>
                    </a:lnTo>
                    <a:lnTo>
                      <a:pt x="28" y="69"/>
                    </a:lnTo>
                    <a:lnTo>
                      <a:pt x="26" y="61"/>
                    </a:lnTo>
                    <a:lnTo>
                      <a:pt x="26" y="53"/>
                    </a:lnTo>
                    <a:lnTo>
                      <a:pt x="8" y="53"/>
                    </a:lnTo>
                    <a:close/>
                    <a:moveTo>
                      <a:pt x="32" y="32"/>
                    </a:moveTo>
                    <a:lnTo>
                      <a:pt x="30" y="38"/>
                    </a:lnTo>
                    <a:lnTo>
                      <a:pt x="30" y="46"/>
                    </a:lnTo>
                    <a:lnTo>
                      <a:pt x="47" y="46"/>
                    </a:lnTo>
                    <a:lnTo>
                      <a:pt x="47" y="32"/>
                    </a:lnTo>
                    <a:lnTo>
                      <a:pt x="32" y="32"/>
                    </a:lnTo>
                    <a:close/>
                    <a:moveTo>
                      <a:pt x="65" y="32"/>
                    </a:moveTo>
                    <a:lnTo>
                      <a:pt x="51" y="32"/>
                    </a:lnTo>
                    <a:lnTo>
                      <a:pt x="51" y="46"/>
                    </a:lnTo>
                    <a:lnTo>
                      <a:pt x="67" y="46"/>
                    </a:lnTo>
                    <a:lnTo>
                      <a:pt x="67" y="38"/>
                    </a:lnTo>
                    <a:lnTo>
                      <a:pt x="65" y="32"/>
                    </a:lnTo>
                    <a:close/>
                    <a:moveTo>
                      <a:pt x="14" y="28"/>
                    </a:moveTo>
                    <a:lnTo>
                      <a:pt x="10" y="36"/>
                    </a:lnTo>
                    <a:lnTo>
                      <a:pt x="8" y="46"/>
                    </a:lnTo>
                    <a:lnTo>
                      <a:pt x="26" y="46"/>
                    </a:lnTo>
                    <a:lnTo>
                      <a:pt x="26" y="38"/>
                    </a:lnTo>
                    <a:lnTo>
                      <a:pt x="28" y="30"/>
                    </a:lnTo>
                    <a:lnTo>
                      <a:pt x="14" y="28"/>
                    </a:lnTo>
                    <a:close/>
                    <a:moveTo>
                      <a:pt x="83" y="28"/>
                    </a:moveTo>
                    <a:lnTo>
                      <a:pt x="69" y="30"/>
                    </a:lnTo>
                    <a:lnTo>
                      <a:pt x="71" y="38"/>
                    </a:lnTo>
                    <a:lnTo>
                      <a:pt x="71" y="46"/>
                    </a:lnTo>
                    <a:lnTo>
                      <a:pt x="89" y="46"/>
                    </a:lnTo>
                    <a:lnTo>
                      <a:pt x="87" y="36"/>
                    </a:lnTo>
                    <a:lnTo>
                      <a:pt x="83" y="28"/>
                    </a:lnTo>
                    <a:close/>
                    <a:moveTo>
                      <a:pt x="51" y="12"/>
                    </a:moveTo>
                    <a:lnTo>
                      <a:pt x="51" y="28"/>
                    </a:lnTo>
                    <a:lnTo>
                      <a:pt x="63" y="28"/>
                    </a:lnTo>
                    <a:lnTo>
                      <a:pt x="59" y="20"/>
                    </a:lnTo>
                    <a:lnTo>
                      <a:pt x="55" y="14"/>
                    </a:lnTo>
                    <a:lnTo>
                      <a:pt x="51" y="12"/>
                    </a:lnTo>
                    <a:close/>
                    <a:moveTo>
                      <a:pt x="47" y="12"/>
                    </a:moveTo>
                    <a:lnTo>
                      <a:pt x="42" y="14"/>
                    </a:lnTo>
                    <a:lnTo>
                      <a:pt x="36" y="22"/>
                    </a:lnTo>
                    <a:lnTo>
                      <a:pt x="34" y="28"/>
                    </a:lnTo>
                    <a:lnTo>
                      <a:pt x="47" y="28"/>
                    </a:lnTo>
                    <a:lnTo>
                      <a:pt x="47" y="12"/>
                    </a:lnTo>
                    <a:close/>
                    <a:moveTo>
                      <a:pt x="59" y="10"/>
                    </a:moveTo>
                    <a:lnTo>
                      <a:pt x="63" y="14"/>
                    </a:lnTo>
                    <a:lnTo>
                      <a:pt x="65" y="20"/>
                    </a:lnTo>
                    <a:lnTo>
                      <a:pt x="69" y="26"/>
                    </a:lnTo>
                    <a:lnTo>
                      <a:pt x="79" y="24"/>
                    </a:lnTo>
                    <a:lnTo>
                      <a:pt x="73" y="18"/>
                    </a:lnTo>
                    <a:lnTo>
                      <a:pt x="67" y="14"/>
                    </a:lnTo>
                    <a:lnTo>
                      <a:pt x="59" y="10"/>
                    </a:lnTo>
                    <a:close/>
                    <a:moveTo>
                      <a:pt x="38" y="10"/>
                    </a:moveTo>
                    <a:lnTo>
                      <a:pt x="30" y="14"/>
                    </a:lnTo>
                    <a:lnTo>
                      <a:pt x="24" y="18"/>
                    </a:lnTo>
                    <a:lnTo>
                      <a:pt x="18" y="24"/>
                    </a:lnTo>
                    <a:lnTo>
                      <a:pt x="28" y="26"/>
                    </a:lnTo>
                    <a:lnTo>
                      <a:pt x="32" y="20"/>
                    </a:lnTo>
                    <a:lnTo>
                      <a:pt x="34" y="14"/>
                    </a:lnTo>
                    <a:lnTo>
                      <a:pt x="38" y="10"/>
                    </a:lnTo>
                    <a:close/>
                    <a:moveTo>
                      <a:pt x="49" y="0"/>
                    </a:moveTo>
                    <a:lnTo>
                      <a:pt x="67" y="4"/>
                    </a:lnTo>
                    <a:lnTo>
                      <a:pt x="83" y="14"/>
                    </a:lnTo>
                    <a:lnTo>
                      <a:pt x="93" y="30"/>
                    </a:lnTo>
                    <a:lnTo>
                      <a:pt x="97" y="50"/>
                    </a:lnTo>
                    <a:lnTo>
                      <a:pt x="93" y="69"/>
                    </a:lnTo>
                    <a:lnTo>
                      <a:pt x="83" y="85"/>
                    </a:lnTo>
                    <a:lnTo>
                      <a:pt x="67" y="95"/>
                    </a:lnTo>
                    <a:lnTo>
                      <a:pt x="49" y="99"/>
                    </a:lnTo>
                    <a:lnTo>
                      <a:pt x="30" y="95"/>
                    </a:lnTo>
                    <a:lnTo>
                      <a:pt x="14" y="85"/>
                    </a:lnTo>
                    <a:lnTo>
                      <a:pt x="4" y="69"/>
                    </a:lnTo>
                    <a:lnTo>
                      <a:pt x="0" y="50"/>
                    </a:lnTo>
                    <a:lnTo>
                      <a:pt x="4" y="30"/>
                    </a:lnTo>
                    <a:lnTo>
                      <a:pt x="14" y="14"/>
                    </a:lnTo>
                    <a:lnTo>
                      <a:pt x="30" y="4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5238881" y="3963328"/>
            <a:ext cx="763063" cy="444643"/>
            <a:chOff x="5238881" y="3710891"/>
            <a:chExt cx="763063" cy="444643"/>
          </a:xfrm>
        </p:grpSpPr>
        <p:sp>
          <p:nvSpPr>
            <p:cNvPr id="51" name="Freeform 82"/>
            <p:cNvSpPr/>
            <p:nvPr/>
          </p:nvSpPr>
          <p:spPr bwMode="auto">
            <a:xfrm>
              <a:off x="5238881" y="3759658"/>
              <a:ext cx="203676" cy="347109"/>
            </a:xfrm>
            <a:custGeom>
              <a:avLst/>
              <a:gdLst>
                <a:gd name="T0" fmla="*/ 61 w 71"/>
                <a:gd name="T1" fmla="*/ 0 h 121"/>
                <a:gd name="T2" fmla="*/ 65 w 71"/>
                <a:gd name="T3" fmla="*/ 0 h 121"/>
                <a:gd name="T4" fmla="*/ 67 w 71"/>
                <a:gd name="T5" fmla="*/ 3 h 121"/>
                <a:gd name="T6" fmla="*/ 71 w 71"/>
                <a:gd name="T7" fmla="*/ 7 h 121"/>
                <a:gd name="T8" fmla="*/ 71 w 71"/>
                <a:gd name="T9" fmla="*/ 11 h 121"/>
                <a:gd name="T10" fmla="*/ 71 w 71"/>
                <a:gd name="T11" fmla="*/ 15 h 121"/>
                <a:gd name="T12" fmla="*/ 67 w 71"/>
                <a:gd name="T13" fmla="*/ 19 h 121"/>
                <a:gd name="T14" fmla="*/ 26 w 71"/>
                <a:gd name="T15" fmla="*/ 60 h 121"/>
                <a:gd name="T16" fmla="*/ 67 w 71"/>
                <a:gd name="T17" fmla="*/ 102 h 121"/>
                <a:gd name="T18" fmla="*/ 71 w 71"/>
                <a:gd name="T19" fmla="*/ 106 h 121"/>
                <a:gd name="T20" fmla="*/ 71 w 71"/>
                <a:gd name="T21" fmla="*/ 111 h 121"/>
                <a:gd name="T22" fmla="*/ 71 w 71"/>
                <a:gd name="T23" fmla="*/ 115 h 121"/>
                <a:gd name="T24" fmla="*/ 67 w 71"/>
                <a:gd name="T25" fmla="*/ 117 h 121"/>
                <a:gd name="T26" fmla="*/ 61 w 71"/>
                <a:gd name="T27" fmla="*/ 121 h 121"/>
                <a:gd name="T28" fmla="*/ 53 w 71"/>
                <a:gd name="T29" fmla="*/ 117 h 121"/>
                <a:gd name="T30" fmla="*/ 4 w 71"/>
                <a:gd name="T31" fmla="*/ 68 h 121"/>
                <a:gd name="T32" fmla="*/ 0 w 71"/>
                <a:gd name="T33" fmla="*/ 60 h 121"/>
                <a:gd name="T34" fmla="*/ 4 w 71"/>
                <a:gd name="T35" fmla="*/ 53 h 121"/>
                <a:gd name="T36" fmla="*/ 53 w 71"/>
                <a:gd name="T37" fmla="*/ 3 h 121"/>
                <a:gd name="T38" fmla="*/ 57 w 71"/>
                <a:gd name="T39" fmla="*/ 0 h 121"/>
                <a:gd name="T40" fmla="*/ 61 w 71"/>
                <a:gd name="T4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1" h="121">
                  <a:moveTo>
                    <a:pt x="61" y="0"/>
                  </a:moveTo>
                  <a:lnTo>
                    <a:pt x="65" y="0"/>
                  </a:lnTo>
                  <a:lnTo>
                    <a:pt x="67" y="3"/>
                  </a:lnTo>
                  <a:lnTo>
                    <a:pt x="71" y="7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67" y="19"/>
                  </a:lnTo>
                  <a:lnTo>
                    <a:pt x="26" y="60"/>
                  </a:lnTo>
                  <a:lnTo>
                    <a:pt x="67" y="102"/>
                  </a:lnTo>
                  <a:lnTo>
                    <a:pt x="71" y="106"/>
                  </a:lnTo>
                  <a:lnTo>
                    <a:pt x="71" y="111"/>
                  </a:lnTo>
                  <a:lnTo>
                    <a:pt x="71" y="115"/>
                  </a:lnTo>
                  <a:lnTo>
                    <a:pt x="67" y="117"/>
                  </a:lnTo>
                  <a:lnTo>
                    <a:pt x="61" y="121"/>
                  </a:lnTo>
                  <a:lnTo>
                    <a:pt x="53" y="117"/>
                  </a:lnTo>
                  <a:lnTo>
                    <a:pt x="4" y="68"/>
                  </a:lnTo>
                  <a:lnTo>
                    <a:pt x="0" y="60"/>
                  </a:lnTo>
                  <a:lnTo>
                    <a:pt x="4" y="53"/>
                  </a:lnTo>
                  <a:lnTo>
                    <a:pt x="53" y="3"/>
                  </a:lnTo>
                  <a:lnTo>
                    <a:pt x="57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52" name="组合 51"/>
            <p:cNvGrpSpPr/>
            <p:nvPr/>
          </p:nvGrpSpPr>
          <p:grpSpPr>
            <a:xfrm>
              <a:off x="5557301" y="3710891"/>
              <a:ext cx="444643" cy="444643"/>
              <a:chOff x="5557301" y="3705153"/>
              <a:chExt cx="444643" cy="444643"/>
            </a:xfrm>
          </p:grpSpPr>
          <p:sp>
            <p:nvSpPr>
              <p:cNvPr id="53" name="Freeform 210"/>
              <p:cNvSpPr>
                <a:spLocks noEditPoints="1"/>
              </p:cNvSpPr>
              <p:nvPr/>
            </p:nvSpPr>
            <p:spPr bwMode="auto">
              <a:xfrm>
                <a:off x="5557301" y="3705153"/>
                <a:ext cx="444643" cy="444643"/>
              </a:xfrm>
              <a:custGeom>
                <a:avLst/>
                <a:gdLst>
                  <a:gd name="T0" fmla="*/ 78 w 155"/>
                  <a:gd name="T1" fmla="*/ 8 h 155"/>
                  <a:gd name="T2" fmla="*/ 61 w 155"/>
                  <a:gd name="T3" fmla="*/ 10 h 155"/>
                  <a:gd name="T4" fmla="*/ 43 w 155"/>
                  <a:gd name="T5" fmla="*/ 19 h 155"/>
                  <a:gd name="T6" fmla="*/ 25 w 155"/>
                  <a:gd name="T7" fmla="*/ 35 h 155"/>
                  <a:gd name="T8" fmla="*/ 13 w 155"/>
                  <a:gd name="T9" fmla="*/ 55 h 155"/>
                  <a:gd name="T10" fmla="*/ 9 w 155"/>
                  <a:gd name="T11" fmla="*/ 78 h 155"/>
                  <a:gd name="T12" fmla="*/ 11 w 155"/>
                  <a:gd name="T13" fmla="*/ 96 h 155"/>
                  <a:gd name="T14" fmla="*/ 19 w 155"/>
                  <a:gd name="T15" fmla="*/ 112 h 155"/>
                  <a:gd name="T16" fmla="*/ 33 w 155"/>
                  <a:gd name="T17" fmla="*/ 131 h 155"/>
                  <a:gd name="T18" fmla="*/ 55 w 155"/>
                  <a:gd name="T19" fmla="*/ 143 h 155"/>
                  <a:gd name="T20" fmla="*/ 78 w 155"/>
                  <a:gd name="T21" fmla="*/ 147 h 155"/>
                  <a:gd name="T22" fmla="*/ 94 w 155"/>
                  <a:gd name="T23" fmla="*/ 145 h 155"/>
                  <a:gd name="T24" fmla="*/ 112 w 155"/>
                  <a:gd name="T25" fmla="*/ 139 h 155"/>
                  <a:gd name="T26" fmla="*/ 130 w 155"/>
                  <a:gd name="T27" fmla="*/ 123 h 155"/>
                  <a:gd name="T28" fmla="*/ 143 w 155"/>
                  <a:gd name="T29" fmla="*/ 102 h 155"/>
                  <a:gd name="T30" fmla="*/ 147 w 155"/>
                  <a:gd name="T31" fmla="*/ 78 h 155"/>
                  <a:gd name="T32" fmla="*/ 145 w 155"/>
                  <a:gd name="T33" fmla="*/ 61 h 155"/>
                  <a:gd name="T34" fmla="*/ 136 w 155"/>
                  <a:gd name="T35" fmla="*/ 45 h 155"/>
                  <a:gd name="T36" fmla="*/ 122 w 155"/>
                  <a:gd name="T37" fmla="*/ 25 h 155"/>
                  <a:gd name="T38" fmla="*/ 100 w 155"/>
                  <a:gd name="T39" fmla="*/ 12 h 155"/>
                  <a:gd name="T40" fmla="*/ 78 w 155"/>
                  <a:gd name="T41" fmla="*/ 8 h 155"/>
                  <a:gd name="T42" fmla="*/ 78 w 155"/>
                  <a:gd name="T43" fmla="*/ 0 h 155"/>
                  <a:gd name="T44" fmla="*/ 104 w 155"/>
                  <a:gd name="T45" fmla="*/ 6 h 155"/>
                  <a:gd name="T46" fmla="*/ 126 w 155"/>
                  <a:gd name="T47" fmla="*/ 19 h 155"/>
                  <a:gd name="T48" fmla="*/ 145 w 155"/>
                  <a:gd name="T49" fmla="*/ 41 h 155"/>
                  <a:gd name="T50" fmla="*/ 153 w 155"/>
                  <a:gd name="T51" fmla="*/ 59 h 155"/>
                  <a:gd name="T52" fmla="*/ 155 w 155"/>
                  <a:gd name="T53" fmla="*/ 78 h 155"/>
                  <a:gd name="T54" fmla="*/ 151 w 155"/>
                  <a:gd name="T55" fmla="*/ 104 h 155"/>
                  <a:gd name="T56" fmla="*/ 136 w 155"/>
                  <a:gd name="T57" fmla="*/ 127 h 155"/>
                  <a:gd name="T58" fmla="*/ 116 w 155"/>
                  <a:gd name="T59" fmla="*/ 145 h 155"/>
                  <a:gd name="T60" fmla="*/ 96 w 155"/>
                  <a:gd name="T61" fmla="*/ 153 h 155"/>
                  <a:gd name="T62" fmla="*/ 78 w 155"/>
                  <a:gd name="T63" fmla="*/ 155 h 155"/>
                  <a:gd name="T64" fmla="*/ 51 w 155"/>
                  <a:gd name="T65" fmla="*/ 151 h 155"/>
                  <a:gd name="T66" fmla="*/ 29 w 155"/>
                  <a:gd name="T67" fmla="*/ 137 h 155"/>
                  <a:gd name="T68" fmla="*/ 11 w 155"/>
                  <a:gd name="T69" fmla="*/ 116 h 155"/>
                  <a:gd name="T70" fmla="*/ 3 w 155"/>
                  <a:gd name="T71" fmla="*/ 98 h 155"/>
                  <a:gd name="T72" fmla="*/ 0 w 155"/>
                  <a:gd name="T73" fmla="*/ 78 h 155"/>
                  <a:gd name="T74" fmla="*/ 5 w 155"/>
                  <a:gd name="T75" fmla="*/ 51 h 155"/>
                  <a:gd name="T76" fmla="*/ 19 w 155"/>
                  <a:gd name="T77" fmla="*/ 29 h 155"/>
                  <a:gd name="T78" fmla="*/ 39 w 155"/>
                  <a:gd name="T79" fmla="*/ 10 h 155"/>
                  <a:gd name="T80" fmla="*/ 59 w 155"/>
                  <a:gd name="T81" fmla="*/ 2 h 155"/>
                  <a:gd name="T82" fmla="*/ 78 w 155"/>
                  <a:gd name="T8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55" h="155">
                    <a:moveTo>
                      <a:pt x="78" y="8"/>
                    </a:moveTo>
                    <a:lnTo>
                      <a:pt x="61" y="10"/>
                    </a:lnTo>
                    <a:lnTo>
                      <a:pt x="43" y="19"/>
                    </a:lnTo>
                    <a:lnTo>
                      <a:pt x="25" y="35"/>
                    </a:lnTo>
                    <a:lnTo>
                      <a:pt x="13" y="55"/>
                    </a:lnTo>
                    <a:lnTo>
                      <a:pt x="9" y="78"/>
                    </a:lnTo>
                    <a:lnTo>
                      <a:pt x="11" y="96"/>
                    </a:lnTo>
                    <a:lnTo>
                      <a:pt x="19" y="112"/>
                    </a:lnTo>
                    <a:lnTo>
                      <a:pt x="33" y="131"/>
                    </a:lnTo>
                    <a:lnTo>
                      <a:pt x="55" y="143"/>
                    </a:lnTo>
                    <a:lnTo>
                      <a:pt x="78" y="147"/>
                    </a:lnTo>
                    <a:lnTo>
                      <a:pt x="94" y="145"/>
                    </a:lnTo>
                    <a:lnTo>
                      <a:pt x="112" y="139"/>
                    </a:lnTo>
                    <a:lnTo>
                      <a:pt x="130" y="123"/>
                    </a:lnTo>
                    <a:lnTo>
                      <a:pt x="143" y="102"/>
                    </a:lnTo>
                    <a:lnTo>
                      <a:pt x="147" y="78"/>
                    </a:lnTo>
                    <a:lnTo>
                      <a:pt x="145" y="61"/>
                    </a:lnTo>
                    <a:lnTo>
                      <a:pt x="136" y="45"/>
                    </a:lnTo>
                    <a:lnTo>
                      <a:pt x="122" y="25"/>
                    </a:lnTo>
                    <a:lnTo>
                      <a:pt x="100" y="12"/>
                    </a:lnTo>
                    <a:lnTo>
                      <a:pt x="78" y="8"/>
                    </a:lnTo>
                    <a:close/>
                    <a:moveTo>
                      <a:pt x="78" y="0"/>
                    </a:moveTo>
                    <a:lnTo>
                      <a:pt x="104" y="6"/>
                    </a:lnTo>
                    <a:lnTo>
                      <a:pt x="126" y="19"/>
                    </a:lnTo>
                    <a:lnTo>
                      <a:pt x="145" y="41"/>
                    </a:lnTo>
                    <a:lnTo>
                      <a:pt x="153" y="59"/>
                    </a:lnTo>
                    <a:lnTo>
                      <a:pt x="155" y="78"/>
                    </a:lnTo>
                    <a:lnTo>
                      <a:pt x="151" y="104"/>
                    </a:lnTo>
                    <a:lnTo>
                      <a:pt x="136" y="127"/>
                    </a:lnTo>
                    <a:lnTo>
                      <a:pt x="116" y="145"/>
                    </a:lnTo>
                    <a:lnTo>
                      <a:pt x="96" y="153"/>
                    </a:lnTo>
                    <a:lnTo>
                      <a:pt x="78" y="155"/>
                    </a:lnTo>
                    <a:lnTo>
                      <a:pt x="51" y="151"/>
                    </a:lnTo>
                    <a:lnTo>
                      <a:pt x="29" y="137"/>
                    </a:lnTo>
                    <a:lnTo>
                      <a:pt x="11" y="116"/>
                    </a:lnTo>
                    <a:lnTo>
                      <a:pt x="3" y="98"/>
                    </a:lnTo>
                    <a:lnTo>
                      <a:pt x="0" y="78"/>
                    </a:lnTo>
                    <a:lnTo>
                      <a:pt x="5" y="51"/>
                    </a:lnTo>
                    <a:lnTo>
                      <a:pt x="19" y="29"/>
                    </a:lnTo>
                    <a:lnTo>
                      <a:pt x="39" y="10"/>
                    </a:lnTo>
                    <a:lnTo>
                      <a:pt x="59" y="2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11"/>
              <p:cNvSpPr/>
              <p:nvPr/>
            </p:nvSpPr>
            <p:spPr bwMode="auto">
              <a:xfrm>
                <a:off x="5651968" y="3817031"/>
                <a:ext cx="255312" cy="226625"/>
              </a:xfrm>
              <a:custGeom>
                <a:avLst/>
                <a:gdLst>
                  <a:gd name="T0" fmla="*/ 2 w 89"/>
                  <a:gd name="T1" fmla="*/ 0 h 79"/>
                  <a:gd name="T2" fmla="*/ 6 w 89"/>
                  <a:gd name="T3" fmla="*/ 4 h 79"/>
                  <a:gd name="T4" fmla="*/ 6 w 89"/>
                  <a:gd name="T5" fmla="*/ 71 h 79"/>
                  <a:gd name="T6" fmla="*/ 87 w 89"/>
                  <a:gd name="T7" fmla="*/ 71 h 79"/>
                  <a:gd name="T8" fmla="*/ 89 w 89"/>
                  <a:gd name="T9" fmla="*/ 75 h 79"/>
                  <a:gd name="T10" fmla="*/ 87 w 89"/>
                  <a:gd name="T11" fmla="*/ 79 h 79"/>
                  <a:gd name="T12" fmla="*/ 6 w 89"/>
                  <a:gd name="T13" fmla="*/ 79 h 79"/>
                  <a:gd name="T14" fmla="*/ 2 w 89"/>
                  <a:gd name="T15" fmla="*/ 77 h 79"/>
                  <a:gd name="T16" fmla="*/ 0 w 89"/>
                  <a:gd name="T17" fmla="*/ 75 h 79"/>
                  <a:gd name="T18" fmla="*/ 0 w 89"/>
                  <a:gd name="T19" fmla="*/ 71 h 79"/>
                  <a:gd name="T20" fmla="*/ 0 w 89"/>
                  <a:gd name="T21" fmla="*/ 4 h 79"/>
                  <a:gd name="T22" fmla="*/ 2 w 89"/>
                  <a:gd name="T23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" h="79">
                    <a:moveTo>
                      <a:pt x="2" y="0"/>
                    </a:moveTo>
                    <a:lnTo>
                      <a:pt x="6" y="4"/>
                    </a:lnTo>
                    <a:lnTo>
                      <a:pt x="6" y="71"/>
                    </a:lnTo>
                    <a:lnTo>
                      <a:pt x="87" y="71"/>
                    </a:lnTo>
                    <a:lnTo>
                      <a:pt x="89" y="75"/>
                    </a:lnTo>
                    <a:lnTo>
                      <a:pt x="87" y="79"/>
                    </a:lnTo>
                    <a:lnTo>
                      <a:pt x="6" y="79"/>
                    </a:lnTo>
                    <a:lnTo>
                      <a:pt x="2" y="77"/>
                    </a:lnTo>
                    <a:lnTo>
                      <a:pt x="0" y="75"/>
                    </a:lnTo>
                    <a:lnTo>
                      <a:pt x="0" y="71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E4F3F0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12"/>
              <p:cNvSpPr/>
              <p:nvPr/>
            </p:nvSpPr>
            <p:spPr bwMode="auto">
              <a:xfrm>
                <a:off x="5692129" y="3822769"/>
                <a:ext cx="209413" cy="180726"/>
              </a:xfrm>
              <a:custGeom>
                <a:avLst/>
                <a:gdLst>
                  <a:gd name="T0" fmla="*/ 69 w 73"/>
                  <a:gd name="T1" fmla="*/ 0 h 63"/>
                  <a:gd name="T2" fmla="*/ 71 w 73"/>
                  <a:gd name="T3" fmla="*/ 2 h 63"/>
                  <a:gd name="T4" fmla="*/ 73 w 73"/>
                  <a:gd name="T5" fmla="*/ 4 h 63"/>
                  <a:gd name="T6" fmla="*/ 69 w 73"/>
                  <a:gd name="T7" fmla="*/ 27 h 63"/>
                  <a:gd name="T8" fmla="*/ 65 w 73"/>
                  <a:gd name="T9" fmla="*/ 31 h 63"/>
                  <a:gd name="T10" fmla="*/ 63 w 73"/>
                  <a:gd name="T11" fmla="*/ 27 h 63"/>
                  <a:gd name="T12" fmla="*/ 65 w 73"/>
                  <a:gd name="T13" fmla="*/ 16 h 63"/>
                  <a:gd name="T14" fmla="*/ 45 w 73"/>
                  <a:gd name="T15" fmla="*/ 43 h 63"/>
                  <a:gd name="T16" fmla="*/ 43 w 73"/>
                  <a:gd name="T17" fmla="*/ 45 h 63"/>
                  <a:gd name="T18" fmla="*/ 39 w 73"/>
                  <a:gd name="T19" fmla="*/ 45 h 63"/>
                  <a:gd name="T20" fmla="*/ 27 w 73"/>
                  <a:gd name="T21" fmla="*/ 35 h 63"/>
                  <a:gd name="T22" fmla="*/ 6 w 73"/>
                  <a:gd name="T23" fmla="*/ 61 h 63"/>
                  <a:gd name="T24" fmla="*/ 4 w 73"/>
                  <a:gd name="T25" fmla="*/ 63 h 63"/>
                  <a:gd name="T26" fmla="*/ 0 w 73"/>
                  <a:gd name="T27" fmla="*/ 63 h 63"/>
                  <a:gd name="T28" fmla="*/ 0 w 73"/>
                  <a:gd name="T29" fmla="*/ 57 h 63"/>
                  <a:gd name="T30" fmla="*/ 20 w 73"/>
                  <a:gd name="T31" fmla="*/ 27 h 63"/>
                  <a:gd name="T32" fmla="*/ 24 w 73"/>
                  <a:gd name="T33" fmla="*/ 24 h 63"/>
                  <a:gd name="T34" fmla="*/ 27 w 73"/>
                  <a:gd name="T35" fmla="*/ 24 h 63"/>
                  <a:gd name="T36" fmla="*/ 41 w 73"/>
                  <a:gd name="T37" fmla="*/ 35 h 63"/>
                  <a:gd name="T38" fmla="*/ 57 w 73"/>
                  <a:gd name="T39" fmla="*/ 10 h 63"/>
                  <a:gd name="T40" fmla="*/ 49 w 73"/>
                  <a:gd name="T41" fmla="*/ 10 h 63"/>
                  <a:gd name="T42" fmla="*/ 45 w 73"/>
                  <a:gd name="T43" fmla="*/ 8 h 63"/>
                  <a:gd name="T44" fmla="*/ 47 w 73"/>
                  <a:gd name="T45" fmla="*/ 4 h 63"/>
                  <a:gd name="T46" fmla="*/ 69 w 73"/>
                  <a:gd name="T47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3" h="63">
                    <a:moveTo>
                      <a:pt x="69" y="0"/>
                    </a:moveTo>
                    <a:lnTo>
                      <a:pt x="71" y="2"/>
                    </a:lnTo>
                    <a:lnTo>
                      <a:pt x="73" y="4"/>
                    </a:lnTo>
                    <a:lnTo>
                      <a:pt x="69" y="27"/>
                    </a:lnTo>
                    <a:lnTo>
                      <a:pt x="65" y="31"/>
                    </a:lnTo>
                    <a:lnTo>
                      <a:pt x="63" y="27"/>
                    </a:lnTo>
                    <a:lnTo>
                      <a:pt x="65" y="16"/>
                    </a:lnTo>
                    <a:lnTo>
                      <a:pt x="45" y="43"/>
                    </a:lnTo>
                    <a:lnTo>
                      <a:pt x="43" y="45"/>
                    </a:lnTo>
                    <a:lnTo>
                      <a:pt x="39" y="45"/>
                    </a:lnTo>
                    <a:lnTo>
                      <a:pt x="27" y="35"/>
                    </a:lnTo>
                    <a:lnTo>
                      <a:pt x="6" y="61"/>
                    </a:lnTo>
                    <a:lnTo>
                      <a:pt x="4" y="63"/>
                    </a:lnTo>
                    <a:lnTo>
                      <a:pt x="0" y="63"/>
                    </a:lnTo>
                    <a:lnTo>
                      <a:pt x="0" y="57"/>
                    </a:lnTo>
                    <a:lnTo>
                      <a:pt x="20" y="27"/>
                    </a:lnTo>
                    <a:lnTo>
                      <a:pt x="24" y="24"/>
                    </a:lnTo>
                    <a:lnTo>
                      <a:pt x="27" y="24"/>
                    </a:lnTo>
                    <a:lnTo>
                      <a:pt x="41" y="35"/>
                    </a:lnTo>
                    <a:lnTo>
                      <a:pt x="57" y="10"/>
                    </a:lnTo>
                    <a:lnTo>
                      <a:pt x="49" y="10"/>
                    </a:lnTo>
                    <a:lnTo>
                      <a:pt x="45" y="8"/>
                    </a:lnTo>
                    <a:lnTo>
                      <a:pt x="47" y="4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E4F3F0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56" name="Text Placeholder 7"/>
          <p:cNvSpPr txBox="1"/>
          <p:nvPr/>
        </p:nvSpPr>
        <p:spPr>
          <a:xfrm>
            <a:off x="1367972" y="1900196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7" name="Text Placeholder 2"/>
          <p:cNvSpPr txBox="1"/>
          <p:nvPr/>
        </p:nvSpPr>
        <p:spPr>
          <a:xfrm>
            <a:off x="1733202" y="2285042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8" name="Text Placeholder 7"/>
          <p:cNvSpPr txBox="1"/>
          <p:nvPr/>
        </p:nvSpPr>
        <p:spPr>
          <a:xfrm>
            <a:off x="1367972" y="3439524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9" name="Text Placeholder 2"/>
          <p:cNvSpPr txBox="1"/>
          <p:nvPr/>
        </p:nvSpPr>
        <p:spPr>
          <a:xfrm>
            <a:off x="1733202" y="3824370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0" name="Text Placeholder 7"/>
          <p:cNvSpPr txBox="1"/>
          <p:nvPr/>
        </p:nvSpPr>
        <p:spPr>
          <a:xfrm>
            <a:off x="1367972" y="5252996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61" name="Text Placeholder 2"/>
          <p:cNvSpPr txBox="1"/>
          <p:nvPr/>
        </p:nvSpPr>
        <p:spPr>
          <a:xfrm>
            <a:off x="1733202" y="5637842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2" name="Text Placeholder 7"/>
          <p:cNvSpPr txBox="1"/>
          <p:nvPr/>
        </p:nvSpPr>
        <p:spPr>
          <a:xfrm>
            <a:off x="8902441" y="1900196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63" name="Text Placeholder 2"/>
          <p:cNvSpPr txBox="1"/>
          <p:nvPr/>
        </p:nvSpPr>
        <p:spPr>
          <a:xfrm>
            <a:off x="8902441" y="2285042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4" name="Text Placeholder 7"/>
          <p:cNvSpPr txBox="1"/>
          <p:nvPr/>
        </p:nvSpPr>
        <p:spPr>
          <a:xfrm>
            <a:off x="8902441" y="3439524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65" name="Text Placeholder 2"/>
          <p:cNvSpPr txBox="1"/>
          <p:nvPr/>
        </p:nvSpPr>
        <p:spPr>
          <a:xfrm>
            <a:off x="8902441" y="3824370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6" name="Text Placeholder 7"/>
          <p:cNvSpPr txBox="1"/>
          <p:nvPr/>
        </p:nvSpPr>
        <p:spPr>
          <a:xfrm>
            <a:off x="8902441" y="5252996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67" name="Text Placeholder 2"/>
          <p:cNvSpPr txBox="1"/>
          <p:nvPr/>
        </p:nvSpPr>
        <p:spPr>
          <a:xfrm>
            <a:off x="8902441" y="5637842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8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69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70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4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4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4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0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0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4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85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4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0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4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95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4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4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4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4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4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4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4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10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4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4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4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/>
      <p:bldP spid="69" grpId="0" animBg="1"/>
      <p:bldP spid="7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圆角矩形 1"/>
          <p:cNvSpPr/>
          <p:nvPr/>
        </p:nvSpPr>
        <p:spPr>
          <a:xfrm>
            <a:off x="2439240" y="3989168"/>
            <a:ext cx="2265232" cy="126646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990935" y="4620038"/>
            <a:ext cx="1161843" cy="1161842"/>
          </a:xfrm>
          <a:prstGeom prst="ellips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圆角矩形 1"/>
          <p:cNvSpPr/>
          <p:nvPr/>
        </p:nvSpPr>
        <p:spPr>
          <a:xfrm flipV="1">
            <a:off x="4355658" y="2701540"/>
            <a:ext cx="2265232" cy="126646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907354" y="2153575"/>
            <a:ext cx="1161843" cy="1161842"/>
          </a:xfrm>
          <a:prstGeom prst="ellipse">
            <a:avLst/>
          </a:prstGeom>
          <a:solidFill>
            <a:srgbClr val="AE002B"/>
          </a:solidFill>
          <a:ln w="63500" cap="flat" cmpd="sng" algn="ctr">
            <a:noFill/>
            <a:prstDash val="solid"/>
          </a:ln>
          <a:effectLst>
            <a:outerShdw blurRad="254000" dist="635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圆角矩形 1"/>
          <p:cNvSpPr/>
          <p:nvPr/>
        </p:nvSpPr>
        <p:spPr>
          <a:xfrm>
            <a:off x="6277511" y="3989168"/>
            <a:ext cx="2265232" cy="126646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829206" y="4620038"/>
            <a:ext cx="1161843" cy="1161842"/>
          </a:xfrm>
          <a:prstGeom prst="ellips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圆角矩形 1"/>
          <p:cNvSpPr/>
          <p:nvPr/>
        </p:nvSpPr>
        <p:spPr>
          <a:xfrm flipV="1">
            <a:off x="8189933" y="2701540"/>
            <a:ext cx="2265232" cy="126646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741628" y="2153575"/>
            <a:ext cx="1161843" cy="1161842"/>
          </a:xfrm>
          <a:prstGeom prst="ellipse">
            <a:avLst/>
          </a:prstGeom>
          <a:solidFill>
            <a:srgbClr val="AE002B"/>
          </a:solidFill>
          <a:ln w="63500" cap="flat" cmpd="sng" algn="ctr">
            <a:noFill/>
            <a:prstDash val="solid"/>
          </a:ln>
          <a:effectLst>
            <a:outerShdw blurRad="254000" dist="635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kern="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148" y="3968006"/>
            <a:ext cx="12871067" cy="87459"/>
          </a:xfrm>
          <a:prstGeom prst="rect">
            <a:avLst/>
          </a:pr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23" tIns="48212" rIns="96423" bIns="48212" numCol="1" spcCol="0" rtlCol="0" fromWordArt="0" anchor="ctr" anchorCtr="0" forceAA="0" compatLnSpc="1">
            <a:noAutofit/>
          </a:bodyPr>
          <a:lstStyle/>
          <a:p>
            <a:pPr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 flipH="1">
            <a:off x="3067483" y="4930661"/>
            <a:ext cx="995574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anose="020B0503020204020204" pitchFamily="34" charset="-122"/>
              </a:defRPr>
            </a:lvl1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0" dirty="0">
                <a:solidFill>
                  <a:schemeClr val="bg1"/>
                </a:solidFill>
                <a:latin typeface="Franklin Gothic Book" panose="020B0503020102020204" pitchFamily="34" charset="0"/>
              </a:rPr>
              <a:t>YOUR TITLE</a:t>
            </a:r>
            <a:endParaRPr lang="zh-CN" altLang="en-US" sz="2400" b="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 flipH="1">
            <a:off x="4983903" y="2464197"/>
            <a:ext cx="995574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anose="020B0503020204020204" pitchFamily="34" charset="-122"/>
              </a:defRPr>
            </a:lvl1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0" dirty="0">
                <a:solidFill>
                  <a:schemeClr val="bg1"/>
                </a:solidFill>
                <a:latin typeface="Franklin Gothic Book" panose="020B0503020102020204" pitchFamily="34" charset="0"/>
              </a:rPr>
              <a:t>YOUR TITLE</a:t>
            </a:r>
            <a:endParaRPr lang="zh-CN" altLang="en-US" sz="2400" b="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 flipH="1">
            <a:off x="8818177" y="2464197"/>
            <a:ext cx="995574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anose="020B0503020204020204" pitchFamily="34" charset="-122"/>
              </a:defRPr>
            </a:lvl1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0" dirty="0">
                <a:solidFill>
                  <a:schemeClr val="bg1"/>
                </a:solidFill>
                <a:latin typeface="Franklin Gothic Book" panose="020B0503020102020204" pitchFamily="34" charset="0"/>
              </a:rPr>
              <a:t>YOUR TITLE</a:t>
            </a:r>
            <a:endParaRPr lang="zh-CN" altLang="en-US" sz="2400" b="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 flipH="1">
            <a:off x="6905754" y="4930661"/>
            <a:ext cx="995574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anose="020B0503020204020204" pitchFamily="34" charset="-122"/>
              </a:defRPr>
            </a:lvl1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0" dirty="0">
                <a:solidFill>
                  <a:schemeClr val="bg1"/>
                </a:solidFill>
                <a:latin typeface="Franklin Gothic Book" panose="020B0503020102020204" pitchFamily="34" charset="0"/>
              </a:rPr>
              <a:t>YOUR TITLE</a:t>
            </a:r>
            <a:endParaRPr lang="zh-CN" altLang="en-US" sz="2400" b="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85" name="TextBox 23"/>
          <p:cNvSpPr txBox="1"/>
          <p:nvPr/>
        </p:nvSpPr>
        <p:spPr>
          <a:xfrm>
            <a:off x="1603825" y="2761450"/>
            <a:ext cx="233317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6" name="TextBox 24"/>
          <p:cNvSpPr txBox="1"/>
          <p:nvPr/>
        </p:nvSpPr>
        <p:spPr>
          <a:xfrm>
            <a:off x="1603826" y="2445003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87" name="TextBox 23"/>
          <p:cNvSpPr txBox="1"/>
          <p:nvPr/>
        </p:nvSpPr>
        <p:spPr>
          <a:xfrm>
            <a:off x="4321625" y="5682450"/>
            <a:ext cx="233317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8" name="TextBox 24"/>
          <p:cNvSpPr txBox="1"/>
          <p:nvPr/>
        </p:nvSpPr>
        <p:spPr>
          <a:xfrm>
            <a:off x="4321626" y="5366003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89" name="TextBox 23"/>
          <p:cNvSpPr txBox="1"/>
          <p:nvPr/>
        </p:nvSpPr>
        <p:spPr>
          <a:xfrm>
            <a:off x="6239325" y="1796250"/>
            <a:ext cx="233317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0" name="TextBox 24"/>
          <p:cNvSpPr txBox="1"/>
          <p:nvPr/>
        </p:nvSpPr>
        <p:spPr>
          <a:xfrm>
            <a:off x="6239326" y="1479803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91" name="TextBox 23"/>
          <p:cNvSpPr txBox="1"/>
          <p:nvPr/>
        </p:nvSpPr>
        <p:spPr>
          <a:xfrm>
            <a:off x="8931725" y="4742650"/>
            <a:ext cx="2333175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2" name="TextBox 24"/>
          <p:cNvSpPr txBox="1"/>
          <p:nvPr/>
        </p:nvSpPr>
        <p:spPr>
          <a:xfrm>
            <a:off x="8931726" y="4426203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3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4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35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500"/>
                            </p:stCondLst>
                            <p:childTnLst>
                              <p:par>
                                <p:cTn id="10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/>
      <p:bldP spid="30" grpId="0"/>
      <p:bldP spid="31" grpId="0"/>
      <p:bldP spid="32" grpId="0"/>
      <p:bldP spid="85" grpId="0"/>
      <p:bldP spid="86" grpId="0"/>
      <p:bldP spid="87" grpId="0"/>
      <p:bldP spid="88" grpId="0"/>
      <p:bldP spid="89" grpId="0"/>
      <p:bldP spid="90" grpId="0"/>
      <p:bldP spid="91" grpId="0"/>
      <p:bldP spid="92" grpId="0"/>
      <p:bldP spid="33" grpId="0"/>
      <p:bldP spid="34" grpId="0" animBg="1"/>
      <p:bldP spid="3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436282" y="2104157"/>
            <a:ext cx="37967" cy="2493652"/>
            <a:chOff x="1331651" y="1597980"/>
            <a:chExt cx="36000" cy="2364481"/>
          </a:xfrm>
          <a:solidFill>
            <a:srgbClr val="AE002B"/>
          </a:solidFill>
        </p:grpSpPr>
        <p:cxnSp>
          <p:nvCxnSpPr>
            <p:cNvPr id="13" name="直接连接符 12"/>
            <p:cNvCxnSpPr/>
            <p:nvPr/>
          </p:nvCxnSpPr>
          <p:spPr>
            <a:xfrm>
              <a:off x="1331651" y="1597980"/>
              <a:ext cx="0" cy="2364481"/>
            </a:xfrm>
            <a:prstGeom prst="line">
              <a:avLst/>
            </a:prstGeom>
            <a:grpFill/>
            <a:ln>
              <a:solidFill>
                <a:srgbClr val="AE0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1331651" y="1597980"/>
              <a:ext cx="36000" cy="1080000"/>
            </a:xfrm>
            <a:prstGeom prst="rect">
              <a:avLst/>
            </a:prstGeom>
            <a:grpFill/>
            <a:ln>
              <a:solidFill>
                <a:srgbClr val="AE00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2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 flipV="1">
            <a:off x="3978630" y="3534987"/>
            <a:ext cx="37967" cy="2520910"/>
            <a:chOff x="1331651" y="1572132"/>
            <a:chExt cx="36000" cy="2390327"/>
          </a:xfrm>
          <a:solidFill>
            <a:schemeClr val="bg1">
              <a:lumMod val="50000"/>
            </a:schemeClr>
          </a:solidFill>
        </p:grpSpPr>
        <p:cxnSp>
          <p:nvCxnSpPr>
            <p:cNvPr id="25" name="直接连接符 24"/>
            <p:cNvCxnSpPr/>
            <p:nvPr/>
          </p:nvCxnSpPr>
          <p:spPr>
            <a:xfrm>
              <a:off x="1331651" y="1576008"/>
              <a:ext cx="0" cy="2386451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矩形 25"/>
            <p:cNvSpPr/>
            <p:nvPr/>
          </p:nvSpPr>
          <p:spPr>
            <a:xfrm>
              <a:off x="1331651" y="1572132"/>
              <a:ext cx="36000" cy="1080000"/>
            </a:xfrm>
            <a:prstGeom prst="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2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520979" y="2104157"/>
            <a:ext cx="37967" cy="2493652"/>
            <a:chOff x="1331651" y="1597980"/>
            <a:chExt cx="36000" cy="2364481"/>
          </a:xfrm>
          <a:solidFill>
            <a:srgbClr val="AE002B"/>
          </a:solidFill>
        </p:grpSpPr>
        <p:cxnSp>
          <p:nvCxnSpPr>
            <p:cNvPr id="30" name="直接连接符 29"/>
            <p:cNvCxnSpPr/>
            <p:nvPr/>
          </p:nvCxnSpPr>
          <p:spPr>
            <a:xfrm>
              <a:off x="1331651" y="1597980"/>
              <a:ext cx="0" cy="2364481"/>
            </a:xfrm>
            <a:prstGeom prst="line">
              <a:avLst/>
            </a:prstGeom>
            <a:grpFill/>
            <a:ln>
              <a:solidFill>
                <a:srgbClr val="AE0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矩形 30"/>
            <p:cNvSpPr/>
            <p:nvPr/>
          </p:nvSpPr>
          <p:spPr>
            <a:xfrm>
              <a:off x="1331651" y="1597980"/>
              <a:ext cx="36000" cy="1080000"/>
            </a:xfrm>
            <a:prstGeom prst="rect">
              <a:avLst/>
            </a:prstGeom>
            <a:grpFill/>
            <a:ln>
              <a:solidFill>
                <a:srgbClr val="AE00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2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 flipV="1">
            <a:off x="9063326" y="3534985"/>
            <a:ext cx="37967" cy="2520911"/>
            <a:chOff x="1331651" y="1572132"/>
            <a:chExt cx="36000" cy="2390328"/>
          </a:xfrm>
          <a:solidFill>
            <a:schemeClr val="bg1">
              <a:lumMod val="50000"/>
            </a:schemeClr>
          </a:solidFill>
        </p:grpSpPr>
        <p:cxnSp>
          <p:nvCxnSpPr>
            <p:cNvPr id="35" name="直接连接符 34"/>
            <p:cNvCxnSpPr/>
            <p:nvPr/>
          </p:nvCxnSpPr>
          <p:spPr>
            <a:xfrm>
              <a:off x="1331651" y="1576008"/>
              <a:ext cx="0" cy="2386452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/>
            <p:cNvSpPr/>
            <p:nvPr/>
          </p:nvSpPr>
          <p:spPr>
            <a:xfrm>
              <a:off x="1331651" y="1572132"/>
              <a:ext cx="36000" cy="1080000"/>
            </a:xfrm>
            <a:prstGeom prst="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2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436283" y="3534985"/>
            <a:ext cx="2214639" cy="1072869"/>
            <a:chOff x="1331651" y="2945166"/>
            <a:chExt cx="2099921" cy="1017295"/>
          </a:xfrm>
          <a:solidFill>
            <a:srgbClr val="298EC0"/>
          </a:solidFill>
        </p:grpSpPr>
        <p:sp>
          <p:nvSpPr>
            <p:cNvPr id="7" name="矩形 6"/>
            <p:cNvSpPr/>
            <p:nvPr/>
          </p:nvSpPr>
          <p:spPr>
            <a:xfrm>
              <a:off x="1331651" y="2945166"/>
              <a:ext cx="2099921" cy="1017295"/>
            </a:xfrm>
            <a:prstGeom prst="rect">
              <a:avLst/>
            </a:prstGeom>
            <a:solidFill>
              <a:srgbClr val="AE002B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419945" y="3543679"/>
              <a:ext cx="1923330" cy="3953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algn="ctr">
                <a:lnSpc>
                  <a:spcPct val="130000"/>
                </a:lnSpc>
                <a:defRPr sz="2000" kern="0">
                  <a:solidFill>
                    <a:sysClr val="window" lastClr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2100" dirty="0">
                  <a:sym typeface="Arial" panose="020B0604020202020204" pitchFamily="34" charset="0"/>
                </a:rPr>
                <a:t>YOUR TITLE</a:t>
              </a:r>
              <a:endParaRPr lang="zh-CN" altLang="en-US" sz="2100" dirty="0">
                <a:sym typeface="Arial" panose="020B0604020202020204" pitchFamily="34" charset="0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1843808" y="2945166"/>
              <a:ext cx="1075605" cy="70301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algn="ctr">
                <a:lnSpc>
                  <a:spcPct val="130000"/>
                </a:lnSpc>
                <a:defRPr sz="2000" kern="0">
                  <a:solidFill>
                    <a:sysClr val="window" lastClr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4200" dirty="0">
                  <a:sym typeface="Arial" panose="020B0604020202020204" pitchFamily="34" charset="0"/>
                </a:rPr>
                <a:t>1</a:t>
              </a:r>
              <a:endParaRPr lang="zh-CN" altLang="en-US" sz="4200" dirty="0">
                <a:sym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978631" y="3534985"/>
            <a:ext cx="2214639" cy="1072869"/>
            <a:chOff x="3742306" y="2945166"/>
            <a:chExt cx="2099921" cy="1017295"/>
          </a:xfrm>
        </p:grpSpPr>
        <p:sp>
          <p:nvSpPr>
            <p:cNvPr id="23" name="矩形 22"/>
            <p:cNvSpPr/>
            <p:nvPr/>
          </p:nvSpPr>
          <p:spPr>
            <a:xfrm flipV="1">
              <a:off x="3742306" y="2945166"/>
              <a:ext cx="2099921" cy="101729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3830598" y="3543679"/>
              <a:ext cx="1923330" cy="395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1055"/>
                </a:spcBef>
              </a:pPr>
              <a:r>
                <a:rPr lang="en-US" altLang="zh-CN" sz="211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YOUR TITLE</a:t>
              </a:r>
              <a:endParaRPr lang="zh-CN" altLang="en-US" sz="211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4270418" y="3042093"/>
              <a:ext cx="1075605" cy="703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1055"/>
                </a:spcBef>
              </a:pPr>
              <a:r>
                <a:rPr lang="en-US" altLang="zh-CN" sz="422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</a:t>
              </a:r>
              <a:endParaRPr lang="zh-CN" altLang="en-US" sz="422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520979" y="3534985"/>
            <a:ext cx="2214639" cy="1072869"/>
            <a:chOff x="6152961" y="2945166"/>
            <a:chExt cx="2099921" cy="1017295"/>
          </a:xfrm>
          <a:solidFill>
            <a:srgbClr val="298EC0"/>
          </a:solidFill>
        </p:grpSpPr>
        <p:sp>
          <p:nvSpPr>
            <p:cNvPr id="28" name="矩形 27"/>
            <p:cNvSpPr/>
            <p:nvPr/>
          </p:nvSpPr>
          <p:spPr>
            <a:xfrm>
              <a:off x="6152961" y="2945166"/>
              <a:ext cx="2099921" cy="1017295"/>
            </a:xfrm>
            <a:prstGeom prst="rect">
              <a:avLst/>
            </a:prstGeom>
            <a:solidFill>
              <a:srgbClr val="AE002B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6246353" y="3543679"/>
              <a:ext cx="1923330" cy="3953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algn="ctr">
                <a:lnSpc>
                  <a:spcPct val="130000"/>
                </a:lnSpc>
                <a:defRPr sz="2000" kern="0">
                  <a:solidFill>
                    <a:sysClr val="window" lastClr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2100" dirty="0">
                  <a:sym typeface="Arial" panose="020B0604020202020204" pitchFamily="34" charset="0"/>
                </a:rPr>
                <a:t>YOUR TITLE</a:t>
              </a:r>
              <a:endParaRPr lang="zh-CN" altLang="en-US" sz="2100" dirty="0">
                <a:sym typeface="Arial" panose="020B0604020202020204" pitchFamily="34" charset="0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6665116" y="3042093"/>
              <a:ext cx="1075605" cy="70301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algn="ctr">
                <a:lnSpc>
                  <a:spcPct val="130000"/>
                </a:lnSpc>
                <a:defRPr sz="2000" kern="0">
                  <a:solidFill>
                    <a:sysClr val="window" lastClr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4200" dirty="0">
                  <a:sym typeface="Arial" panose="020B0604020202020204" pitchFamily="34" charset="0"/>
                </a:rPr>
                <a:t>3</a:t>
              </a:r>
              <a:endParaRPr lang="zh-CN" altLang="en-US" sz="4200" dirty="0">
                <a:sym typeface="Arial" panose="020B0604020202020204" pitchFamily="34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063326" y="3534985"/>
            <a:ext cx="2214639" cy="1072869"/>
            <a:chOff x="8563615" y="2945166"/>
            <a:chExt cx="2099921" cy="1017295"/>
          </a:xfrm>
        </p:grpSpPr>
        <p:sp>
          <p:nvSpPr>
            <p:cNvPr id="33" name="矩形 32"/>
            <p:cNvSpPr/>
            <p:nvPr/>
          </p:nvSpPr>
          <p:spPr>
            <a:xfrm flipV="1">
              <a:off x="8563615" y="2945166"/>
              <a:ext cx="2099921" cy="101729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8651906" y="3543679"/>
              <a:ext cx="1923330" cy="395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1055"/>
                </a:spcBef>
              </a:pPr>
              <a:r>
                <a:rPr lang="en-US" altLang="zh-CN" sz="211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YOUR TITLE</a:t>
              </a:r>
              <a:endParaRPr lang="zh-CN" altLang="en-US" sz="211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9087650" y="3042093"/>
              <a:ext cx="1075605" cy="703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1055"/>
                </a:spcBef>
              </a:pPr>
              <a:r>
                <a:rPr lang="en-US" altLang="zh-CN" sz="422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4</a:t>
              </a:r>
              <a:endParaRPr lang="zh-CN" altLang="en-US" sz="422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2" name="Text Placeholder 7"/>
          <p:cNvSpPr txBox="1"/>
          <p:nvPr/>
        </p:nvSpPr>
        <p:spPr>
          <a:xfrm>
            <a:off x="1699813" y="2101406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3" name="Text Placeholder 2"/>
          <p:cNvSpPr txBox="1"/>
          <p:nvPr/>
        </p:nvSpPr>
        <p:spPr>
          <a:xfrm>
            <a:off x="1699813" y="2486252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4" name="Text Placeholder 7"/>
          <p:cNvSpPr txBox="1"/>
          <p:nvPr/>
        </p:nvSpPr>
        <p:spPr>
          <a:xfrm>
            <a:off x="4176313" y="5016056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5" name="Text Placeholder 2"/>
          <p:cNvSpPr txBox="1"/>
          <p:nvPr/>
        </p:nvSpPr>
        <p:spPr>
          <a:xfrm>
            <a:off x="4176313" y="5400902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6" name="Text Placeholder 7"/>
          <p:cNvSpPr txBox="1"/>
          <p:nvPr/>
        </p:nvSpPr>
        <p:spPr>
          <a:xfrm>
            <a:off x="6786163" y="2196656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7" name="Text Placeholder 2"/>
          <p:cNvSpPr txBox="1"/>
          <p:nvPr/>
        </p:nvSpPr>
        <p:spPr>
          <a:xfrm>
            <a:off x="6786163" y="2581502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8" name="Text Placeholder 7"/>
          <p:cNvSpPr txBox="1"/>
          <p:nvPr/>
        </p:nvSpPr>
        <p:spPr>
          <a:xfrm>
            <a:off x="9281713" y="5130356"/>
            <a:ext cx="2657466" cy="356843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b="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9" name="Text Placeholder 2"/>
          <p:cNvSpPr txBox="1"/>
          <p:nvPr/>
        </p:nvSpPr>
        <p:spPr>
          <a:xfrm>
            <a:off x="9281713" y="5515202"/>
            <a:ext cx="2292236" cy="5784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8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9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40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4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4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4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4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4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4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/>
      <p:bldP spid="39" grpId="0" animBg="1"/>
      <p:bldP spid="4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 30"/>
          <p:cNvSpPr/>
          <p:nvPr/>
        </p:nvSpPr>
        <p:spPr bwMode="auto">
          <a:xfrm rot="5400000">
            <a:off x="10298634" y="2565749"/>
            <a:ext cx="1321296" cy="3878871"/>
          </a:xfrm>
          <a:custGeom>
            <a:avLst/>
            <a:gdLst>
              <a:gd name="connsiteX0" fmla="*/ 0 w 1253008"/>
              <a:gd name="connsiteY0" fmla="*/ 3081115 h 3678400"/>
              <a:gd name="connsiteX1" fmla="*/ 0 w 1253008"/>
              <a:gd name="connsiteY1" fmla="*/ 103674 h 3678400"/>
              <a:gd name="connsiteX2" fmla="*/ 103675 w 1253008"/>
              <a:gd name="connsiteY2" fmla="*/ 0 h 3678400"/>
              <a:gd name="connsiteX3" fmla="*/ 325621 w 1253008"/>
              <a:gd name="connsiteY3" fmla="*/ 0 h 3678400"/>
              <a:gd name="connsiteX4" fmla="*/ 429296 w 1253008"/>
              <a:gd name="connsiteY4" fmla="*/ 103674 h 3678400"/>
              <a:gd name="connsiteX5" fmla="*/ 429296 w 1253008"/>
              <a:gd name="connsiteY5" fmla="*/ 3020727 h 3678400"/>
              <a:gd name="connsiteX6" fmla="*/ 435077 w 1253008"/>
              <a:gd name="connsiteY6" fmla="*/ 3028006 h 3678400"/>
              <a:gd name="connsiteX7" fmla="*/ 629745 w 1253008"/>
              <a:gd name="connsiteY7" fmla="*/ 3047864 h 3678400"/>
              <a:gd name="connsiteX8" fmla="*/ 629745 w 1253008"/>
              <a:gd name="connsiteY8" fmla="*/ 3046873 h 3678400"/>
              <a:gd name="connsiteX9" fmla="*/ 1224810 w 1253008"/>
              <a:gd name="connsiteY9" fmla="*/ 3505788 h 3678400"/>
              <a:gd name="connsiteX10" fmla="*/ 919535 w 1253008"/>
              <a:gd name="connsiteY10" fmla="*/ 3675675 h 3678400"/>
              <a:gd name="connsiteX11" fmla="*/ 824413 w 1253008"/>
              <a:gd name="connsiteY11" fmla="*/ 3496963 h 3678400"/>
              <a:gd name="connsiteX12" fmla="*/ 629745 w 1253008"/>
              <a:gd name="connsiteY12" fmla="*/ 3477106 h 3678400"/>
              <a:gd name="connsiteX13" fmla="*/ 629745 w 1253008"/>
              <a:gd name="connsiteY13" fmla="*/ 3478097 h 3678400"/>
              <a:gd name="connsiteX14" fmla="*/ 9137 w 1253008"/>
              <a:gd name="connsiteY14" fmla="*/ 3138358 h 3678400"/>
              <a:gd name="connsiteX15" fmla="*/ 9348 w 1253008"/>
              <a:gd name="connsiteY15" fmla="*/ 3123250 h 3678400"/>
              <a:gd name="connsiteX16" fmla="*/ 8147 w 1253008"/>
              <a:gd name="connsiteY16" fmla="*/ 3121470 h 3678400"/>
              <a:gd name="connsiteX17" fmla="*/ 0 w 1253008"/>
              <a:gd name="connsiteY17" fmla="*/ 3081115 h 367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53008" h="3678400">
                <a:moveTo>
                  <a:pt x="0" y="3081115"/>
                </a:moveTo>
                <a:lnTo>
                  <a:pt x="0" y="103674"/>
                </a:lnTo>
                <a:cubicBezTo>
                  <a:pt x="0" y="46416"/>
                  <a:pt x="46417" y="0"/>
                  <a:pt x="103675" y="0"/>
                </a:cubicBezTo>
                <a:lnTo>
                  <a:pt x="325621" y="0"/>
                </a:lnTo>
                <a:cubicBezTo>
                  <a:pt x="382879" y="0"/>
                  <a:pt x="429296" y="46416"/>
                  <a:pt x="429296" y="103674"/>
                </a:cubicBezTo>
                <a:lnTo>
                  <a:pt x="429296" y="3020727"/>
                </a:lnTo>
                <a:lnTo>
                  <a:pt x="435077" y="3028006"/>
                </a:lnTo>
                <a:cubicBezTo>
                  <a:pt x="457198" y="3054483"/>
                  <a:pt x="525774" y="3047864"/>
                  <a:pt x="629745" y="3047864"/>
                </a:cubicBezTo>
                <a:lnTo>
                  <a:pt x="629745" y="3046873"/>
                </a:lnTo>
                <a:cubicBezTo>
                  <a:pt x="1187204" y="3046873"/>
                  <a:pt x="1319932" y="3393266"/>
                  <a:pt x="1224810" y="3505788"/>
                </a:cubicBezTo>
                <a:cubicBezTo>
                  <a:pt x="1162870" y="3580803"/>
                  <a:pt x="999172" y="3697739"/>
                  <a:pt x="919535" y="3675675"/>
                </a:cubicBezTo>
                <a:cubicBezTo>
                  <a:pt x="866444" y="3658025"/>
                  <a:pt x="901838" y="3578597"/>
                  <a:pt x="824413" y="3496963"/>
                </a:cubicBezTo>
                <a:cubicBezTo>
                  <a:pt x="802292" y="3470487"/>
                  <a:pt x="733716" y="3477106"/>
                  <a:pt x="629745" y="3477106"/>
                </a:cubicBezTo>
                <a:lnTo>
                  <a:pt x="629745" y="3478097"/>
                </a:lnTo>
                <a:cubicBezTo>
                  <a:pt x="211651" y="3478097"/>
                  <a:pt x="32468" y="3283251"/>
                  <a:pt x="9137" y="3138358"/>
                </a:cubicBezTo>
                <a:lnTo>
                  <a:pt x="9348" y="3123250"/>
                </a:lnTo>
                <a:lnTo>
                  <a:pt x="8147" y="3121470"/>
                </a:lnTo>
                <a:cubicBezTo>
                  <a:pt x="2901" y="3109066"/>
                  <a:pt x="0" y="3095429"/>
                  <a:pt x="0" y="3081115"/>
                </a:cubicBezTo>
                <a:close/>
              </a:path>
            </a:pathLst>
          </a:custGeom>
          <a:solidFill>
            <a:srgbClr val="AE002B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en-US" sz="2000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971587" y="2820584"/>
            <a:ext cx="1231915" cy="2415821"/>
            <a:chOff x="7558505" y="2674384"/>
            <a:chExt cx="1168246" cy="2290964"/>
          </a:xfrm>
          <a:solidFill>
            <a:schemeClr val="bg1">
              <a:lumMod val="50000"/>
            </a:schemeClr>
          </a:solidFill>
        </p:grpSpPr>
        <p:sp>
          <p:nvSpPr>
            <p:cNvPr id="19" name="Freeform 18"/>
            <p:cNvSpPr/>
            <p:nvPr/>
          </p:nvSpPr>
          <p:spPr bwMode="auto">
            <a:xfrm rot="5400000">
              <a:off x="6850210" y="3382679"/>
              <a:ext cx="2290964" cy="874374"/>
            </a:xfrm>
            <a:custGeom>
              <a:avLst/>
              <a:gdLst>
                <a:gd name="T0" fmla="*/ 724 w 1036"/>
                <a:gd name="T1" fmla="*/ 101 h 396"/>
                <a:gd name="T2" fmla="*/ 724 w 1036"/>
                <a:gd name="T3" fmla="*/ 101 h 396"/>
                <a:gd name="T4" fmla="*/ 312 w 1036"/>
                <a:gd name="T5" fmla="*/ 101 h 396"/>
                <a:gd name="T6" fmla="*/ 312 w 1036"/>
                <a:gd name="T7" fmla="*/ 101 h 396"/>
                <a:gd name="T8" fmla="*/ 312 w 1036"/>
                <a:gd name="T9" fmla="*/ 101 h 396"/>
                <a:gd name="T10" fmla="*/ 311 w 1036"/>
                <a:gd name="T11" fmla="*/ 101 h 396"/>
                <a:gd name="T12" fmla="*/ 311 w 1036"/>
                <a:gd name="T13" fmla="*/ 101 h 396"/>
                <a:gd name="T14" fmla="*/ 224 w 1036"/>
                <a:gd name="T15" fmla="*/ 92 h 396"/>
                <a:gd name="T16" fmla="*/ 181 w 1036"/>
                <a:gd name="T17" fmla="*/ 11 h 396"/>
                <a:gd name="T18" fmla="*/ 43 w 1036"/>
                <a:gd name="T19" fmla="*/ 88 h 396"/>
                <a:gd name="T20" fmla="*/ 310 w 1036"/>
                <a:gd name="T21" fmla="*/ 295 h 396"/>
                <a:gd name="T22" fmla="*/ 310 w 1036"/>
                <a:gd name="T23" fmla="*/ 295 h 396"/>
                <a:gd name="T24" fmla="*/ 312 w 1036"/>
                <a:gd name="T25" fmla="*/ 295 h 396"/>
                <a:gd name="T26" fmla="*/ 312 w 1036"/>
                <a:gd name="T27" fmla="*/ 295 h 396"/>
                <a:gd name="T28" fmla="*/ 312 w 1036"/>
                <a:gd name="T29" fmla="*/ 295 h 396"/>
                <a:gd name="T30" fmla="*/ 724 w 1036"/>
                <a:gd name="T31" fmla="*/ 295 h 396"/>
                <a:gd name="T32" fmla="*/ 724 w 1036"/>
                <a:gd name="T33" fmla="*/ 295 h 396"/>
                <a:gd name="T34" fmla="*/ 812 w 1036"/>
                <a:gd name="T35" fmla="*/ 305 h 396"/>
                <a:gd name="T36" fmla="*/ 855 w 1036"/>
                <a:gd name="T37" fmla="*/ 386 h 396"/>
                <a:gd name="T38" fmla="*/ 993 w 1036"/>
                <a:gd name="T39" fmla="*/ 309 h 396"/>
                <a:gd name="T40" fmla="*/ 724 w 1036"/>
                <a:gd name="T41" fmla="*/ 101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6" h="396">
                  <a:moveTo>
                    <a:pt x="724" y="101"/>
                  </a:moveTo>
                  <a:cubicBezTo>
                    <a:pt x="724" y="101"/>
                    <a:pt x="724" y="101"/>
                    <a:pt x="724" y="101"/>
                  </a:cubicBezTo>
                  <a:cubicBezTo>
                    <a:pt x="724" y="101"/>
                    <a:pt x="343" y="101"/>
                    <a:pt x="312" y="101"/>
                  </a:cubicBezTo>
                  <a:cubicBezTo>
                    <a:pt x="312" y="101"/>
                    <a:pt x="312" y="101"/>
                    <a:pt x="312" y="101"/>
                  </a:cubicBezTo>
                  <a:cubicBezTo>
                    <a:pt x="312" y="101"/>
                    <a:pt x="312" y="101"/>
                    <a:pt x="312" y="101"/>
                  </a:cubicBezTo>
                  <a:cubicBezTo>
                    <a:pt x="311" y="101"/>
                    <a:pt x="311" y="101"/>
                    <a:pt x="311" y="101"/>
                  </a:cubicBezTo>
                  <a:cubicBezTo>
                    <a:pt x="311" y="101"/>
                    <a:pt x="311" y="101"/>
                    <a:pt x="311" y="101"/>
                  </a:cubicBezTo>
                  <a:cubicBezTo>
                    <a:pt x="265" y="101"/>
                    <a:pt x="234" y="103"/>
                    <a:pt x="224" y="92"/>
                  </a:cubicBezTo>
                  <a:cubicBezTo>
                    <a:pt x="189" y="55"/>
                    <a:pt x="205" y="18"/>
                    <a:pt x="181" y="11"/>
                  </a:cubicBezTo>
                  <a:cubicBezTo>
                    <a:pt x="145" y="0"/>
                    <a:pt x="71" y="54"/>
                    <a:pt x="43" y="88"/>
                  </a:cubicBezTo>
                  <a:cubicBezTo>
                    <a:pt x="0" y="139"/>
                    <a:pt x="60" y="295"/>
                    <a:pt x="310" y="295"/>
                  </a:cubicBezTo>
                  <a:cubicBezTo>
                    <a:pt x="310" y="295"/>
                    <a:pt x="310" y="295"/>
                    <a:pt x="310" y="295"/>
                  </a:cubicBezTo>
                  <a:cubicBezTo>
                    <a:pt x="312" y="295"/>
                    <a:pt x="312" y="295"/>
                    <a:pt x="312" y="295"/>
                  </a:cubicBezTo>
                  <a:cubicBezTo>
                    <a:pt x="312" y="295"/>
                    <a:pt x="312" y="295"/>
                    <a:pt x="312" y="295"/>
                  </a:cubicBezTo>
                  <a:cubicBezTo>
                    <a:pt x="312" y="295"/>
                    <a:pt x="312" y="295"/>
                    <a:pt x="312" y="295"/>
                  </a:cubicBezTo>
                  <a:cubicBezTo>
                    <a:pt x="724" y="295"/>
                    <a:pt x="724" y="295"/>
                    <a:pt x="724" y="295"/>
                  </a:cubicBezTo>
                  <a:cubicBezTo>
                    <a:pt x="724" y="295"/>
                    <a:pt x="724" y="295"/>
                    <a:pt x="724" y="295"/>
                  </a:cubicBezTo>
                  <a:cubicBezTo>
                    <a:pt x="771" y="295"/>
                    <a:pt x="802" y="293"/>
                    <a:pt x="812" y="305"/>
                  </a:cubicBezTo>
                  <a:cubicBezTo>
                    <a:pt x="847" y="342"/>
                    <a:pt x="831" y="378"/>
                    <a:pt x="855" y="386"/>
                  </a:cubicBezTo>
                  <a:cubicBezTo>
                    <a:pt x="891" y="396"/>
                    <a:pt x="965" y="342"/>
                    <a:pt x="993" y="309"/>
                  </a:cubicBezTo>
                  <a:cubicBezTo>
                    <a:pt x="1036" y="257"/>
                    <a:pt x="976" y="101"/>
                    <a:pt x="724" y="10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128564" tIns="64282" rIns="128564" bIns="64282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33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Freeform 19"/>
            <p:cNvSpPr/>
            <p:nvPr/>
          </p:nvSpPr>
          <p:spPr bwMode="auto">
            <a:xfrm rot="5400000">
              <a:off x="7427090" y="3575662"/>
              <a:ext cx="2109880" cy="489442"/>
            </a:xfrm>
            <a:custGeom>
              <a:avLst/>
              <a:gdLst>
                <a:gd name="T0" fmla="*/ 918 w 954"/>
                <a:gd name="T1" fmla="*/ 14 h 222"/>
                <a:gd name="T2" fmla="*/ 221 w 954"/>
                <a:gd name="T3" fmla="*/ 14 h 222"/>
                <a:gd name="T4" fmla="*/ 179 w 954"/>
                <a:gd name="T5" fmla="*/ 33 h 222"/>
                <a:gd name="T6" fmla="*/ 175 w 954"/>
                <a:gd name="T7" fmla="*/ 37 h 222"/>
                <a:gd name="T8" fmla="*/ 0 w 954"/>
                <a:gd name="T9" fmla="*/ 222 h 222"/>
                <a:gd name="T10" fmla="*/ 36 w 954"/>
                <a:gd name="T11" fmla="*/ 208 h 222"/>
                <a:gd name="T12" fmla="*/ 733 w 954"/>
                <a:gd name="T13" fmla="*/ 208 h 222"/>
                <a:gd name="T14" fmla="*/ 775 w 954"/>
                <a:gd name="T15" fmla="*/ 189 h 222"/>
                <a:gd name="T16" fmla="*/ 779 w 954"/>
                <a:gd name="T17" fmla="*/ 185 h 222"/>
                <a:gd name="T18" fmla="*/ 954 w 954"/>
                <a:gd name="T19" fmla="*/ 0 h 222"/>
                <a:gd name="T20" fmla="*/ 918 w 954"/>
                <a:gd name="T21" fmla="*/ 1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54" h="222">
                  <a:moveTo>
                    <a:pt x="918" y="14"/>
                  </a:moveTo>
                  <a:cubicBezTo>
                    <a:pt x="221" y="14"/>
                    <a:pt x="221" y="14"/>
                    <a:pt x="221" y="14"/>
                  </a:cubicBezTo>
                  <a:cubicBezTo>
                    <a:pt x="213" y="14"/>
                    <a:pt x="195" y="16"/>
                    <a:pt x="179" y="33"/>
                  </a:cubicBezTo>
                  <a:cubicBezTo>
                    <a:pt x="178" y="34"/>
                    <a:pt x="176" y="35"/>
                    <a:pt x="175" y="37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3" y="220"/>
                    <a:pt x="17" y="208"/>
                    <a:pt x="36" y="208"/>
                  </a:cubicBezTo>
                  <a:cubicBezTo>
                    <a:pt x="733" y="208"/>
                    <a:pt x="733" y="208"/>
                    <a:pt x="733" y="208"/>
                  </a:cubicBezTo>
                  <a:cubicBezTo>
                    <a:pt x="741" y="208"/>
                    <a:pt x="759" y="206"/>
                    <a:pt x="775" y="189"/>
                  </a:cubicBezTo>
                  <a:cubicBezTo>
                    <a:pt x="776" y="188"/>
                    <a:pt x="778" y="186"/>
                    <a:pt x="779" y="185"/>
                  </a:cubicBezTo>
                  <a:cubicBezTo>
                    <a:pt x="954" y="0"/>
                    <a:pt x="954" y="0"/>
                    <a:pt x="954" y="0"/>
                  </a:cubicBezTo>
                  <a:cubicBezTo>
                    <a:pt x="951" y="2"/>
                    <a:pt x="937" y="14"/>
                    <a:pt x="918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64" tIns="64282" rIns="128564" bIns="64282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33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942626" y="2816219"/>
            <a:ext cx="1231915" cy="2418003"/>
            <a:chOff x="6582724" y="2670245"/>
            <a:chExt cx="1168246" cy="2293034"/>
          </a:xfrm>
          <a:solidFill>
            <a:srgbClr val="AE002B"/>
          </a:solidFill>
        </p:grpSpPr>
        <p:sp>
          <p:nvSpPr>
            <p:cNvPr id="21" name="Freeform 9"/>
            <p:cNvSpPr/>
            <p:nvPr/>
          </p:nvSpPr>
          <p:spPr bwMode="auto">
            <a:xfrm rot="5400000">
              <a:off x="5873394" y="3379575"/>
              <a:ext cx="2293034" cy="874374"/>
            </a:xfrm>
            <a:custGeom>
              <a:avLst/>
              <a:gdLst>
                <a:gd name="T0" fmla="*/ 725 w 1037"/>
                <a:gd name="T1" fmla="*/ 101 h 396"/>
                <a:gd name="T2" fmla="*/ 725 w 1037"/>
                <a:gd name="T3" fmla="*/ 101 h 396"/>
                <a:gd name="T4" fmla="*/ 312 w 1037"/>
                <a:gd name="T5" fmla="*/ 101 h 396"/>
                <a:gd name="T6" fmla="*/ 312 w 1037"/>
                <a:gd name="T7" fmla="*/ 101 h 396"/>
                <a:gd name="T8" fmla="*/ 312 w 1037"/>
                <a:gd name="T9" fmla="*/ 101 h 396"/>
                <a:gd name="T10" fmla="*/ 311 w 1037"/>
                <a:gd name="T11" fmla="*/ 101 h 396"/>
                <a:gd name="T12" fmla="*/ 311 w 1037"/>
                <a:gd name="T13" fmla="*/ 101 h 396"/>
                <a:gd name="T14" fmla="*/ 224 w 1037"/>
                <a:gd name="T15" fmla="*/ 92 h 396"/>
                <a:gd name="T16" fmla="*/ 181 w 1037"/>
                <a:gd name="T17" fmla="*/ 11 h 396"/>
                <a:gd name="T18" fmla="*/ 43 w 1037"/>
                <a:gd name="T19" fmla="*/ 88 h 396"/>
                <a:gd name="T20" fmla="*/ 310 w 1037"/>
                <a:gd name="T21" fmla="*/ 296 h 396"/>
                <a:gd name="T22" fmla="*/ 310 w 1037"/>
                <a:gd name="T23" fmla="*/ 296 h 396"/>
                <a:gd name="T24" fmla="*/ 312 w 1037"/>
                <a:gd name="T25" fmla="*/ 296 h 396"/>
                <a:gd name="T26" fmla="*/ 312 w 1037"/>
                <a:gd name="T27" fmla="*/ 296 h 396"/>
                <a:gd name="T28" fmla="*/ 312 w 1037"/>
                <a:gd name="T29" fmla="*/ 296 h 396"/>
                <a:gd name="T30" fmla="*/ 725 w 1037"/>
                <a:gd name="T31" fmla="*/ 295 h 396"/>
                <a:gd name="T32" fmla="*/ 725 w 1037"/>
                <a:gd name="T33" fmla="*/ 296 h 396"/>
                <a:gd name="T34" fmla="*/ 813 w 1037"/>
                <a:gd name="T35" fmla="*/ 305 h 396"/>
                <a:gd name="T36" fmla="*/ 856 w 1037"/>
                <a:gd name="T37" fmla="*/ 386 h 396"/>
                <a:gd name="T38" fmla="*/ 994 w 1037"/>
                <a:gd name="T39" fmla="*/ 309 h 396"/>
                <a:gd name="T40" fmla="*/ 725 w 1037"/>
                <a:gd name="T41" fmla="*/ 101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7" h="396">
                  <a:moveTo>
                    <a:pt x="725" y="101"/>
                  </a:moveTo>
                  <a:cubicBezTo>
                    <a:pt x="725" y="101"/>
                    <a:pt x="725" y="101"/>
                    <a:pt x="725" y="101"/>
                  </a:cubicBezTo>
                  <a:cubicBezTo>
                    <a:pt x="725" y="101"/>
                    <a:pt x="343" y="101"/>
                    <a:pt x="312" y="101"/>
                  </a:cubicBezTo>
                  <a:cubicBezTo>
                    <a:pt x="312" y="101"/>
                    <a:pt x="312" y="101"/>
                    <a:pt x="312" y="101"/>
                  </a:cubicBezTo>
                  <a:cubicBezTo>
                    <a:pt x="312" y="101"/>
                    <a:pt x="312" y="101"/>
                    <a:pt x="312" y="101"/>
                  </a:cubicBezTo>
                  <a:cubicBezTo>
                    <a:pt x="312" y="101"/>
                    <a:pt x="312" y="101"/>
                    <a:pt x="311" y="101"/>
                  </a:cubicBezTo>
                  <a:cubicBezTo>
                    <a:pt x="311" y="101"/>
                    <a:pt x="311" y="101"/>
                    <a:pt x="311" y="101"/>
                  </a:cubicBezTo>
                  <a:cubicBezTo>
                    <a:pt x="265" y="101"/>
                    <a:pt x="235" y="103"/>
                    <a:pt x="224" y="92"/>
                  </a:cubicBezTo>
                  <a:cubicBezTo>
                    <a:pt x="189" y="55"/>
                    <a:pt x="206" y="19"/>
                    <a:pt x="181" y="11"/>
                  </a:cubicBezTo>
                  <a:cubicBezTo>
                    <a:pt x="146" y="0"/>
                    <a:pt x="72" y="54"/>
                    <a:pt x="43" y="88"/>
                  </a:cubicBezTo>
                  <a:cubicBezTo>
                    <a:pt x="0" y="139"/>
                    <a:pt x="60" y="295"/>
                    <a:pt x="310" y="296"/>
                  </a:cubicBezTo>
                  <a:cubicBezTo>
                    <a:pt x="310" y="296"/>
                    <a:pt x="310" y="296"/>
                    <a:pt x="310" y="296"/>
                  </a:cubicBezTo>
                  <a:cubicBezTo>
                    <a:pt x="312" y="296"/>
                    <a:pt x="312" y="296"/>
                    <a:pt x="312" y="296"/>
                  </a:cubicBezTo>
                  <a:cubicBezTo>
                    <a:pt x="312" y="296"/>
                    <a:pt x="312" y="296"/>
                    <a:pt x="312" y="296"/>
                  </a:cubicBezTo>
                  <a:cubicBezTo>
                    <a:pt x="312" y="296"/>
                    <a:pt x="312" y="296"/>
                    <a:pt x="312" y="296"/>
                  </a:cubicBezTo>
                  <a:cubicBezTo>
                    <a:pt x="725" y="295"/>
                    <a:pt x="725" y="295"/>
                    <a:pt x="725" y="295"/>
                  </a:cubicBezTo>
                  <a:cubicBezTo>
                    <a:pt x="725" y="296"/>
                    <a:pt x="725" y="296"/>
                    <a:pt x="725" y="296"/>
                  </a:cubicBezTo>
                  <a:cubicBezTo>
                    <a:pt x="771" y="296"/>
                    <a:pt x="802" y="293"/>
                    <a:pt x="813" y="305"/>
                  </a:cubicBezTo>
                  <a:cubicBezTo>
                    <a:pt x="848" y="342"/>
                    <a:pt x="831" y="378"/>
                    <a:pt x="856" y="386"/>
                  </a:cubicBezTo>
                  <a:cubicBezTo>
                    <a:pt x="891" y="396"/>
                    <a:pt x="965" y="342"/>
                    <a:pt x="994" y="309"/>
                  </a:cubicBezTo>
                  <a:cubicBezTo>
                    <a:pt x="1037" y="257"/>
                    <a:pt x="976" y="101"/>
                    <a:pt x="725" y="101"/>
                  </a:cubicBez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Freeform 11"/>
            <p:cNvSpPr/>
            <p:nvPr/>
          </p:nvSpPr>
          <p:spPr bwMode="auto">
            <a:xfrm rot="5400000">
              <a:off x="6451826" y="3571005"/>
              <a:ext cx="2107811" cy="490477"/>
            </a:xfrm>
            <a:custGeom>
              <a:avLst/>
              <a:gdLst>
                <a:gd name="T0" fmla="*/ 918 w 953"/>
                <a:gd name="T1" fmla="*/ 14 h 222"/>
                <a:gd name="T2" fmla="*/ 220 w 953"/>
                <a:gd name="T3" fmla="*/ 14 h 222"/>
                <a:gd name="T4" fmla="*/ 179 w 953"/>
                <a:gd name="T5" fmla="*/ 33 h 222"/>
                <a:gd name="T6" fmla="*/ 174 w 953"/>
                <a:gd name="T7" fmla="*/ 37 h 222"/>
                <a:gd name="T8" fmla="*/ 0 w 953"/>
                <a:gd name="T9" fmla="*/ 222 h 222"/>
                <a:gd name="T10" fmla="*/ 35 w 953"/>
                <a:gd name="T11" fmla="*/ 208 h 222"/>
                <a:gd name="T12" fmla="*/ 733 w 953"/>
                <a:gd name="T13" fmla="*/ 208 h 222"/>
                <a:gd name="T14" fmla="*/ 774 w 953"/>
                <a:gd name="T15" fmla="*/ 189 h 222"/>
                <a:gd name="T16" fmla="*/ 779 w 953"/>
                <a:gd name="T17" fmla="*/ 185 h 222"/>
                <a:gd name="T18" fmla="*/ 953 w 953"/>
                <a:gd name="T19" fmla="*/ 0 h 222"/>
                <a:gd name="T20" fmla="*/ 918 w 953"/>
                <a:gd name="T21" fmla="*/ 1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53" h="222">
                  <a:moveTo>
                    <a:pt x="918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13" y="14"/>
                    <a:pt x="194" y="16"/>
                    <a:pt x="179" y="33"/>
                  </a:cubicBezTo>
                  <a:cubicBezTo>
                    <a:pt x="177" y="34"/>
                    <a:pt x="176" y="35"/>
                    <a:pt x="174" y="37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2" y="220"/>
                    <a:pt x="16" y="208"/>
                    <a:pt x="35" y="208"/>
                  </a:cubicBezTo>
                  <a:cubicBezTo>
                    <a:pt x="733" y="208"/>
                    <a:pt x="733" y="208"/>
                    <a:pt x="733" y="208"/>
                  </a:cubicBezTo>
                  <a:cubicBezTo>
                    <a:pt x="740" y="208"/>
                    <a:pt x="758" y="206"/>
                    <a:pt x="774" y="189"/>
                  </a:cubicBezTo>
                  <a:cubicBezTo>
                    <a:pt x="776" y="188"/>
                    <a:pt x="777" y="186"/>
                    <a:pt x="779" y="185"/>
                  </a:cubicBezTo>
                  <a:cubicBezTo>
                    <a:pt x="953" y="0"/>
                    <a:pt x="953" y="0"/>
                    <a:pt x="953" y="0"/>
                  </a:cubicBezTo>
                  <a:cubicBezTo>
                    <a:pt x="951" y="2"/>
                    <a:pt x="937" y="14"/>
                    <a:pt x="918" y="14"/>
                  </a:cubicBez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937193" y="2886999"/>
            <a:ext cx="1210570" cy="2270365"/>
            <a:chOff x="5629255" y="2737367"/>
            <a:chExt cx="1148004" cy="2153026"/>
          </a:xfrm>
          <a:solidFill>
            <a:schemeClr val="bg1">
              <a:lumMod val="50000"/>
            </a:schemeClr>
          </a:solidFill>
        </p:grpSpPr>
        <p:sp>
          <p:nvSpPr>
            <p:cNvPr id="30" name="任意多边形 29"/>
            <p:cNvSpPr/>
            <p:nvPr/>
          </p:nvSpPr>
          <p:spPr>
            <a:xfrm>
              <a:off x="5629255" y="2737367"/>
              <a:ext cx="833033" cy="2153026"/>
            </a:xfrm>
            <a:custGeom>
              <a:avLst/>
              <a:gdLst>
                <a:gd name="connsiteX0" fmla="*/ 540647 w 833033"/>
                <a:gd name="connsiteY0" fmla="*/ 2768 h 2153026"/>
                <a:gd name="connsiteX1" fmla="*/ 659667 w 833033"/>
                <a:gd name="connsiteY1" fmla="*/ 28000 h 2153026"/>
                <a:gd name="connsiteX2" fmla="*/ 829824 w 833033"/>
                <a:gd name="connsiteY2" fmla="*/ 333275 h 2153026"/>
                <a:gd name="connsiteX3" fmla="*/ 650828 w 833033"/>
                <a:gd name="connsiteY3" fmla="*/ 428397 h 2153026"/>
                <a:gd name="connsiteX4" fmla="*/ 631768 w 833033"/>
                <a:gd name="connsiteY4" fmla="*/ 496697 h 2153026"/>
                <a:gd name="connsiteX5" fmla="*/ 630992 w 833033"/>
                <a:gd name="connsiteY5" fmla="*/ 615033 h 2153026"/>
                <a:gd name="connsiteX6" fmla="*/ 631527 w 833033"/>
                <a:gd name="connsiteY6" fmla="*/ 615033 h 2153026"/>
                <a:gd name="connsiteX7" fmla="*/ 631527 w 833033"/>
                <a:gd name="connsiteY7" fmla="*/ 1529763 h 2153026"/>
                <a:gd name="connsiteX8" fmla="*/ 631528 w 833033"/>
                <a:gd name="connsiteY8" fmla="*/ 1529763 h 2153026"/>
                <a:gd name="connsiteX9" fmla="*/ 172612 w 833033"/>
                <a:gd name="connsiteY9" fmla="*/ 2124828 h 2153026"/>
                <a:gd name="connsiteX10" fmla="*/ 2725 w 833033"/>
                <a:gd name="connsiteY10" fmla="*/ 1819553 h 2153026"/>
                <a:gd name="connsiteX11" fmla="*/ 181437 w 833033"/>
                <a:gd name="connsiteY11" fmla="*/ 1724431 h 2153026"/>
                <a:gd name="connsiteX12" fmla="*/ 201294 w 833033"/>
                <a:gd name="connsiteY12" fmla="*/ 1529763 h 2153026"/>
                <a:gd name="connsiteX13" fmla="*/ 202134 w 833033"/>
                <a:gd name="connsiteY13" fmla="*/ 1529763 h 2153026"/>
                <a:gd name="connsiteX14" fmla="*/ 202231 w 833033"/>
                <a:gd name="connsiteY14" fmla="*/ 1529763 h 2153026"/>
                <a:gd name="connsiteX15" fmla="*/ 202231 w 833033"/>
                <a:gd name="connsiteY15" fmla="*/ 623065 h 2153026"/>
                <a:gd name="connsiteX16" fmla="*/ 202231 w 833033"/>
                <a:gd name="connsiteY16" fmla="*/ 615033 h 2153026"/>
                <a:gd name="connsiteX17" fmla="*/ 202547 w 833033"/>
                <a:gd name="connsiteY17" fmla="*/ 615033 h 2153026"/>
                <a:gd name="connsiteX18" fmla="*/ 206130 w 833033"/>
                <a:gd name="connsiteY18" fmla="*/ 523835 h 2153026"/>
                <a:gd name="connsiteX19" fmla="*/ 540647 w 833033"/>
                <a:gd name="connsiteY19" fmla="*/ 2768 h 215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33033" h="2153026">
                  <a:moveTo>
                    <a:pt x="540647" y="2768"/>
                  </a:moveTo>
                  <a:cubicBezTo>
                    <a:pt x="588814" y="-5182"/>
                    <a:pt x="631491" y="4219"/>
                    <a:pt x="659667" y="28000"/>
                  </a:cubicBezTo>
                  <a:cubicBezTo>
                    <a:pt x="734801" y="92152"/>
                    <a:pt x="854132" y="255850"/>
                    <a:pt x="829824" y="333275"/>
                  </a:cubicBezTo>
                  <a:cubicBezTo>
                    <a:pt x="814355" y="388578"/>
                    <a:pt x="732591" y="350972"/>
                    <a:pt x="650828" y="428397"/>
                  </a:cubicBezTo>
                  <a:cubicBezTo>
                    <a:pt x="638674" y="440564"/>
                    <a:pt x="633701" y="463791"/>
                    <a:pt x="631768" y="496697"/>
                  </a:cubicBezTo>
                  <a:lnTo>
                    <a:pt x="630992" y="615033"/>
                  </a:lnTo>
                  <a:lnTo>
                    <a:pt x="631527" y="615033"/>
                  </a:lnTo>
                  <a:lnTo>
                    <a:pt x="631527" y="1529763"/>
                  </a:lnTo>
                  <a:lnTo>
                    <a:pt x="631528" y="1529763"/>
                  </a:lnTo>
                  <a:cubicBezTo>
                    <a:pt x="631528" y="2087221"/>
                    <a:pt x="285135" y="2219950"/>
                    <a:pt x="172612" y="2124828"/>
                  </a:cubicBezTo>
                  <a:cubicBezTo>
                    <a:pt x="97597" y="2062888"/>
                    <a:pt x="-19339" y="1899190"/>
                    <a:pt x="2725" y="1819553"/>
                  </a:cubicBezTo>
                  <a:cubicBezTo>
                    <a:pt x="20375" y="1766461"/>
                    <a:pt x="99803" y="1801856"/>
                    <a:pt x="181437" y="1724431"/>
                  </a:cubicBezTo>
                  <a:cubicBezTo>
                    <a:pt x="207913" y="1702309"/>
                    <a:pt x="201294" y="1633733"/>
                    <a:pt x="201294" y="1529763"/>
                  </a:cubicBezTo>
                  <a:cubicBezTo>
                    <a:pt x="201294" y="1529763"/>
                    <a:pt x="201294" y="1529763"/>
                    <a:pt x="202134" y="1529763"/>
                  </a:cubicBezTo>
                  <a:lnTo>
                    <a:pt x="202231" y="1529763"/>
                  </a:lnTo>
                  <a:lnTo>
                    <a:pt x="202231" y="623065"/>
                  </a:lnTo>
                  <a:lnTo>
                    <a:pt x="202231" y="615033"/>
                  </a:lnTo>
                  <a:lnTo>
                    <a:pt x="202547" y="615033"/>
                  </a:lnTo>
                  <a:lnTo>
                    <a:pt x="206130" y="523835"/>
                  </a:lnTo>
                  <a:cubicBezTo>
                    <a:pt x="234207" y="177712"/>
                    <a:pt x="408186" y="24630"/>
                    <a:pt x="540647" y="27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Freeform 10"/>
            <p:cNvSpPr/>
            <p:nvPr/>
          </p:nvSpPr>
          <p:spPr bwMode="auto">
            <a:xfrm rot="5400000">
              <a:off x="5478115" y="3571005"/>
              <a:ext cx="2107811" cy="490477"/>
            </a:xfrm>
            <a:custGeom>
              <a:avLst/>
              <a:gdLst>
                <a:gd name="T0" fmla="*/ 918 w 953"/>
                <a:gd name="T1" fmla="*/ 14 h 222"/>
                <a:gd name="T2" fmla="*/ 220 w 953"/>
                <a:gd name="T3" fmla="*/ 14 h 222"/>
                <a:gd name="T4" fmla="*/ 179 w 953"/>
                <a:gd name="T5" fmla="*/ 33 h 222"/>
                <a:gd name="T6" fmla="*/ 174 w 953"/>
                <a:gd name="T7" fmla="*/ 37 h 222"/>
                <a:gd name="T8" fmla="*/ 0 w 953"/>
                <a:gd name="T9" fmla="*/ 222 h 222"/>
                <a:gd name="T10" fmla="*/ 35 w 953"/>
                <a:gd name="T11" fmla="*/ 208 h 222"/>
                <a:gd name="T12" fmla="*/ 733 w 953"/>
                <a:gd name="T13" fmla="*/ 208 h 222"/>
                <a:gd name="T14" fmla="*/ 774 w 953"/>
                <a:gd name="T15" fmla="*/ 189 h 222"/>
                <a:gd name="T16" fmla="*/ 779 w 953"/>
                <a:gd name="T17" fmla="*/ 185 h 222"/>
                <a:gd name="T18" fmla="*/ 953 w 953"/>
                <a:gd name="T19" fmla="*/ 0 h 222"/>
                <a:gd name="T20" fmla="*/ 918 w 953"/>
                <a:gd name="T21" fmla="*/ 1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53" h="222">
                  <a:moveTo>
                    <a:pt x="918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13" y="14"/>
                    <a:pt x="194" y="16"/>
                    <a:pt x="179" y="33"/>
                  </a:cubicBezTo>
                  <a:cubicBezTo>
                    <a:pt x="177" y="34"/>
                    <a:pt x="176" y="35"/>
                    <a:pt x="174" y="37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2" y="220"/>
                    <a:pt x="16" y="208"/>
                    <a:pt x="35" y="208"/>
                  </a:cubicBezTo>
                  <a:cubicBezTo>
                    <a:pt x="733" y="208"/>
                    <a:pt x="733" y="208"/>
                    <a:pt x="733" y="208"/>
                  </a:cubicBezTo>
                  <a:cubicBezTo>
                    <a:pt x="740" y="208"/>
                    <a:pt x="758" y="206"/>
                    <a:pt x="774" y="189"/>
                  </a:cubicBezTo>
                  <a:cubicBezTo>
                    <a:pt x="776" y="187"/>
                    <a:pt x="777" y="186"/>
                    <a:pt x="779" y="185"/>
                  </a:cubicBezTo>
                  <a:cubicBezTo>
                    <a:pt x="953" y="0"/>
                    <a:pt x="953" y="0"/>
                    <a:pt x="953" y="0"/>
                  </a:cubicBezTo>
                  <a:cubicBezTo>
                    <a:pt x="951" y="2"/>
                    <a:pt x="937" y="14"/>
                    <a:pt x="918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64" tIns="64282" rIns="128564" bIns="64282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33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888933" y="2812116"/>
            <a:ext cx="1231915" cy="2415821"/>
            <a:chOff x="4635171" y="2666353"/>
            <a:chExt cx="1168246" cy="2290964"/>
          </a:xfrm>
          <a:solidFill>
            <a:srgbClr val="AE002B"/>
          </a:solidFill>
        </p:grpSpPr>
        <p:sp>
          <p:nvSpPr>
            <p:cNvPr id="8" name="Freeform 7"/>
            <p:cNvSpPr/>
            <p:nvPr/>
          </p:nvSpPr>
          <p:spPr bwMode="auto">
            <a:xfrm rot="5400000">
              <a:off x="3926876" y="3374648"/>
              <a:ext cx="2290964" cy="874374"/>
            </a:xfrm>
            <a:custGeom>
              <a:avLst/>
              <a:gdLst>
                <a:gd name="T0" fmla="*/ 724 w 1036"/>
                <a:gd name="T1" fmla="*/ 101 h 396"/>
                <a:gd name="T2" fmla="*/ 724 w 1036"/>
                <a:gd name="T3" fmla="*/ 101 h 396"/>
                <a:gd name="T4" fmla="*/ 312 w 1036"/>
                <a:gd name="T5" fmla="*/ 101 h 396"/>
                <a:gd name="T6" fmla="*/ 312 w 1036"/>
                <a:gd name="T7" fmla="*/ 101 h 396"/>
                <a:gd name="T8" fmla="*/ 312 w 1036"/>
                <a:gd name="T9" fmla="*/ 101 h 396"/>
                <a:gd name="T10" fmla="*/ 311 w 1036"/>
                <a:gd name="T11" fmla="*/ 101 h 396"/>
                <a:gd name="T12" fmla="*/ 311 w 1036"/>
                <a:gd name="T13" fmla="*/ 101 h 396"/>
                <a:gd name="T14" fmla="*/ 224 w 1036"/>
                <a:gd name="T15" fmla="*/ 92 h 396"/>
                <a:gd name="T16" fmla="*/ 181 w 1036"/>
                <a:gd name="T17" fmla="*/ 11 h 396"/>
                <a:gd name="T18" fmla="*/ 43 w 1036"/>
                <a:gd name="T19" fmla="*/ 88 h 396"/>
                <a:gd name="T20" fmla="*/ 310 w 1036"/>
                <a:gd name="T21" fmla="*/ 295 h 396"/>
                <a:gd name="T22" fmla="*/ 310 w 1036"/>
                <a:gd name="T23" fmla="*/ 295 h 396"/>
                <a:gd name="T24" fmla="*/ 312 w 1036"/>
                <a:gd name="T25" fmla="*/ 295 h 396"/>
                <a:gd name="T26" fmla="*/ 312 w 1036"/>
                <a:gd name="T27" fmla="*/ 295 h 396"/>
                <a:gd name="T28" fmla="*/ 312 w 1036"/>
                <a:gd name="T29" fmla="*/ 295 h 396"/>
                <a:gd name="T30" fmla="*/ 724 w 1036"/>
                <a:gd name="T31" fmla="*/ 295 h 396"/>
                <a:gd name="T32" fmla="*/ 724 w 1036"/>
                <a:gd name="T33" fmla="*/ 295 h 396"/>
                <a:gd name="T34" fmla="*/ 812 w 1036"/>
                <a:gd name="T35" fmla="*/ 305 h 396"/>
                <a:gd name="T36" fmla="*/ 855 w 1036"/>
                <a:gd name="T37" fmla="*/ 386 h 396"/>
                <a:gd name="T38" fmla="*/ 993 w 1036"/>
                <a:gd name="T39" fmla="*/ 309 h 396"/>
                <a:gd name="T40" fmla="*/ 724 w 1036"/>
                <a:gd name="T41" fmla="*/ 101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6" h="396">
                  <a:moveTo>
                    <a:pt x="724" y="101"/>
                  </a:moveTo>
                  <a:cubicBezTo>
                    <a:pt x="724" y="101"/>
                    <a:pt x="724" y="101"/>
                    <a:pt x="724" y="101"/>
                  </a:cubicBezTo>
                  <a:cubicBezTo>
                    <a:pt x="724" y="101"/>
                    <a:pt x="343" y="101"/>
                    <a:pt x="312" y="101"/>
                  </a:cubicBezTo>
                  <a:cubicBezTo>
                    <a:pt x="312" y="101"/>
                    <a:pt x="312" y="101"/>
                    <a:pt x="312" y="101"/>
                  </a:cubicBezTo>
                  <a:cubicBezTo>
                    <a:pt x="312" y="101"/>
                    <a:pt x="312" y="101"/>
                    <a:pt x="312" y="101"/>
                  </a:cubicBezTo>
                  <a:cubicBezTo>
                    <a:pt x="311" y="101"/>
                    <a:pt x="311" y="101"/>
                    <a:pt x="311" y="101"/>
                  </a:cubicBezTo>
                  <a:cubicBezTo>
                    <a:pt x="311" y="101"/>
                    <a:pt x="311" y="101"/>
                    <a:pt x="311" y="101"/>
                  </a:cubicBezTo>
                  <a:cubicBezTo>
                    <a:pt x="265" y="101"/>
                    <a:pt x="234" y="103"/>
                    <a:pt x="224" y="92"/>
                  </a:cubicBezTo>
                  <a:cubicBezTo>
                    <a:pt x="189" y="55"/>
                    <a:pt x="205" y="18"/>
                    <a:pt x="181" y="11"/>
                  </a:cubicBezTo>
                  <a:cubicBezTo>
                    <a:pt x="145" y="0"/>
                    <a:pt x="71" y="54"/>
                    <a:pt x="43" y="88"/>
                  </a:cubicBezTo>
                  <a:cubicBezTo>
                    <a:pt x="0" y="139"/>
                    <a:pt x="60" y="295"/>
                    <a:pt x="310" y="295"/>
                  </a:cubicBezTo>
                  <a:cubicBezTo>
                    <a:pt x="310" y="295"/>
                    <a:pt x="310" y="295"/>
                    <a:pt x="310" y="295"/>
                  </a:cubicBezTo>
                  <a:cubicBezTo>
                    <a:pt x="312" y="295"/>
                    <a:pt x="312" y="295"/>
                    <a:pt x="312" y="295"/>
                  </a:cubicBezTo>
                  <a:cubicBezTo>
                    <a:pt x="312" y="295"/>
                    <a:pt x="312" y="295"/>
                    <a:pt x="312" y="295"/>
                  </a:cubicBezTo>
                  <a:cubicBezTo>
                    <a:pt x="312" y="295"/>
                    <a:pt x="312" y="295"/>
                    <a:pt x="312" y="295"/>
                  </a:cubicBezTo>
                  <a:cubicBezTo>
                    <a:pt x="724" y="295"/>
                    <a:pt x="724" y="295"/>
                    <a:pt x="724" y="295"/>
                  </a:cubicBezTo>
                  <a:cubicBezTo>
                    <a:pt x="724" y="295"/>
                    <a:pt x="724" y="295"/>
                    <a:pt x="724" y="295"/>
                  </a:cubicBezTo>
                  <a:cubicBezTo>
                    <a:pt x="771" y="295"/>
                    <a:pt x="802" y="293"/>
                    <a:pt x="812" y="305"/>
                  </a:cubicBezTo>
                  <a:cubicBezTo>
                    <a:pt x="847" y="342"/>
                    <a:pt x="831" y="378"/>
                    <a:pt x="855" y="386"/>
                  </a:cubicBezTo>
                  <a:cubicBezTo>
                    <a:pt x="891" y="396"/>
                    <a:pt x="965" y="342"/>
                    <a:pt x="993" y="309"/>
                  </a:cubicBezTo>
                  <a:cubicBezTo>
                    <a:pt x="1036" y="257"/>
                    <a:pt x="976" y="101"/>
                    <a:pt x="724" y="101"/>
                  </a:cubicBez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Freeform 8"/>
            <p:cNvSpPr/>
            <p:nvPr/>
          </p:nvSpPr>
          <p:spPr bwMode="auto">
            <a:xfrm rot="5400000">
              <a:off x="4503756" y="3567630"/>
              <a:ext cx="2109880" cy="489442"/>
            </a:xfrm>
            <a:custGeom>
              <a:avLst/>
              <a:gdLst>
                <a:gd name="T0" fmla="*/ 918 w 954"/>
                <a:gd name="T1" fmla="*/ 14 h 222"/>
                <a:gd name="T2" fmla="*/ 221 w 954"/>
                <a:gd name="T3" fmla="*/ 14 h 222"/>
                <a:gd name="T4" fmla="*/ 179 w 954"/>
                <a:gd name="T5" fmla="*/ 33 h 222"/>
                <a:gd name="T6" fmla="*/ 175 w 954"/>
                <a:gd name="T7" fmla="*/ 37 h 222"/>
                <a:gd name="T8" fmla="*/ 0 w 954"/>
                <a:gd name="T9" fmla="*/ 222 h 222"/>
                <a:gd name="T10" fmla="*/ 36 w 954"/>
                <a:gd name="T11" fmla="*/ 208 h 222"/>
                <a:gd name="T12" fmla="*/ 733 w 954"/>
                <a:gd name="T13" fmla="*/ 208 h 222"/>
                <a:gd name="T14" fmla="*/ 775 w 954"/>
                <a:gd name="T15" fmla="*/ 189 h 222"/>
                <a:gd name="T16" fmla="*/ 779 w 954"/>
                <a:gd name="T17" fmla="*/ 185 h 222"/>
                <a:gd name="T18" fmla="*/ 954 w 954"/>
                <a:gd name="T19" fmla="*/ 0 h 222"/>
                <a:gd name="T20" fmla="*/ 918 w 954"/>
                <a:gd name="T21" fmla="*/ 1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54" h="222">
                  <a:moveTo>
                    <a:pt x="918" y="14"/>
                  </a:moveTo>
                  <a:cubicBezTo>
                    <a:pt x="221" y="14"/>
                    <a:pt x="221" y="14"/>
                    <a:pt x="221" y="14"/>
                  </a:cubicBezTo>
                  <a:cubicBezTo>
                    <a:pt x="213" y="14"/>
                    <a:pt x="195" y="16"/>
                    <a:pt x="179" y="33"/>
                  </a:cubicBezTo>
                  <a:cubicBezTo>
                    <a:pt x="178" y="34"/>
                    <a:pt x="176" y="35"/>
                    <a:pt x="175" y="37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3" y="220"/>
                    <a:pt x="17" y="208"/>
                    <a:pt x="36" y="208"/>
                  </a:cubicBezTo>
                  <a:cubicBezTo>
                    <a:pt x="733" y="208"/>
                    <a:pt x="733" y="208"/>
                    <a:pt x="733" y="208"/>
                  </a:cubicBezTo>
                  <a:cubicBezTo>
                    <a:pt x="741" y="208"/>
                    <a:pt x="759" y="206"/>
                    <a:pt x="775" y="189"/>
                  </a:cubicBezTo>
                  <a:cubicBezTo>
                    <a:pt x="776" y="188"/>
                    <a:pt x="778" y="186"/>
                    <a:pt x="779" y="185"/>
                  </a:cubicBezTo>
                  <a:cubicBezTo>
                    <a:pt x="954" y="0"/>
                    <a:pt x="954" y="0"/>
                    <a:pt x="954" y="0"/>
                  </a:cubicBezTo>
                  <a:cubicBezTo>
                    <a:pt x="951" y="2"/>
                    <a:pt x="937" y="14"/>
                    <a:pt x="918" y="14"/>
                  </a:cubicBez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859973" y="2807750"/>
            <a:ext cx="1231915" cy="2418003"/>
            <a:chOff x="3659390" y="2662213"/>
            <a:chExt cx="1168246" cy="2293034"/>
          </a:xfrm>
          <a:solidFill>
            <a:schemeClr val="bg1">
              <a:lumMod val="50000"/>
            </a:schemeClr>
          </a:solidFill>
        </p:grpSpPr>
        <p:sp>
          <p:nvSpPr>
            <p:cNvPr id="12" name="Freeform 9"/>
            <p:cNvSpPr/>
            <p:nvPr/>
          </p:nvSpPr>
          <p:spPr bwMode="auto">
            <a:xfrm rot="5400000">
              <a:off x="2950060" y="3371543"/>
              <a:ext cx="2293034" cy="874374"/>
            </a:xfrm>
            <a:custGeom>
              <a:avLst/>
              <a:gdLst>
                <a:gd name="T0" fmla="*/ 725 w 1037"/>
                <a:gd name="T1" fmla="*/ 101 h 396"/>
                <a:gd name="T2" fmla="*/ 725 w 1037"/>
                <a:gd name="T3" fmla="*/ 101 h 396"/>
                <a:gd name="T4" fmla="*/ 312 w 1037"/>
                <a:gd name="T5" fmla="*/ 101 h 396"/>
                <a:gd name="T6" fmla="*/ 312 w 1037"/>
                <a:gd name="T7" fmla="*/ 101 h 396"/>
                <a:gd name="T8" fmla="*/ 312 w 1037"/>
                <a:gd name="T9" fmla="*/ 101 h 396"/>
                <a:gd name="T10" fmla="*/ 311 w 1037"/>
                <a:gd name="T11" fmla="*/ 101 h 396"/>
                <a:gd name="T12" fmla="*/ 311 w 1037"/>
                <a:gd name="T13" fmla="*/ 101 h 396"/>
                <a:gd name="T14" fmla="*/ 224 w 1037"/>
                <a:gd name="T15" fmla="*/ 92 h 396"/>
                <a:gd name="T16" fmla="*/ 181 w 1037"/>
                <a:gd name="T17" fmla="*/ 11 h 396"/>
                <a:gd name="T18" fmla="*/ 43 w 1037"/>
                <a:gd name="T19" fmla="*/ 88 h 396"/>
                <a:gd name="T20" fmla="*/ 310 w 1037"/>
                <a:gd name="T21" fmla="*/ 296 h 396"/>
                <a:gd name="T22" fmla="*/ 310 w 1037"/>
                <a:gd name="T23" fmla="*/ 296 h 396"/>
                <a:gd name="T24" fmla="*/ 312 w 1037"/>
                <a:gd name="T25" fmla="*/ 296 h 396"/>
                <a:gd name="T26" fmla="*/ 312 w 1037"/>
                <a:gd name="T27" fmla="*/ 296 h 396"/>
                <a:gd name="T28" fmla="*/ 312 w 1037"/>
                <a:gd name="T29" fmla="*/ 296 h 396"/>
                <a:gd name="T30" fmla="*/ 725 w 1037"/>
                <a:gd name="T31" fmla="*/ 295 h 396"/>
                <a:gd name="T32" fmla="*/ 725 w 1037"/>
                <a:gd name="T33" fmla="*/ 296 h 396"/>
                <a:gd name="T34" fmla="*/ 813 w 1037"/>
                <a:gd name="T35" fmla="*/ 305 h 396"/>
                <a:gd name="T36" fmla="*/ 856 w 1037"/>
                <a:gd name="T37" fmla="*/ 386 h 396"/>
                <a:gd name="T38" fmla="*/ 994 w 1037"/>
                <a:gd name="T39" fmla="*/ 309 h 396"/>
                <a:gd name="T40" fmla="*/ 725 w 1037"/>
                <a:gd name="T41" fmla="*/ 101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7" h="396">
                  <a:moveTo>
                    <a:pt x="725" y="101"/>
                  </a:moveTo>
                  <a:cubicBezTo>
                    <a:pt x="725" y="101"/>
                    <a:pt x="725" y="101"/>
                    <a:pt x="725" y="101"/>
                  </a:cubicBezTo>
                  <a:cubicBezTo>
                    <a:pt x="725" y="101"/>
                    <a:pt x="343" y="101"/>
                    <a:pt x="312" y="101"/>
                  </a:cubicBezTo>
                  <a:cubicBezTo>
                    <a:pt x="312" y="101"/>
                    <a:pt x="312" y="101"/>
                    <a:pt x="312" y="101"/>
                  </a:cubicBezTo>
                  <a:cubicBezTo>
                    <a:pt x="312" y="101"/>
                    <a:pt x="312" y="101"/>
                    <a:pt x="312" y="101"/>
                  </a:cubicBezTo>
                  <a:cubicBezTo>
                    <a:pt x="312" y="101"/>
                    <a:pt x="312" y="101"/>
                    <a:pt x="311" y="101"/>
                  </a:cubicBezTo>
                  <a:cubicBezTo>
                    <a:pt x="311" y="101"/>
                    <a:pt x="311" y="101"/>
                    <a:pt x="311" y="101"/>
                  </a:cubicBezTo>
                  <a:cubicBezTo>
                    <a:pt x="265" y="101"/>
                    <a:pt x="235" y="103"/>
                    <a:pt x="224" y="92"/>
                  </a:cubicBezTo>
                  <a:cubicBezTo>
                    <a:pt x="189" y="55"/>
                    <a:pt x="206" y="19"/>
                    <a:pt x="181" y="11"/>
                  </a:cubicBezTo>
                  <a:cubicBezTo>
                    <a:pt x="146" y="0"/>
                    <a:pt x="72" y="54"/>
                    <a:pt x="43" y="88"/>
                  </a:cubicBezTo>
                  <a:cubicBezTo>
                    <a:pt x="0" y="139"/>
                    <a:pt x="60" y="295"/>
                    <a:pt x="310" y="296"/>
                  </a:cubicBezTo>
                  <a:cubicBezTo>
                    <a:pt x="310" y="296"/>
                    <a:pt x="310" y="296"/>
                    <a:pt x="310" y="296"/>
                  </a:cubicBezTo>
                  <a:cubicBezTo>
                    <a:pt x="312" y="296"/>
                    <a:pt x="312" y="296"/>
                    <a:pt x="312" y="296"/>
                  </a:cubicBezTo>
                  <a:cubicBezTo>
                    <a:pt x="312" y="296"/>
                    <a:pt x="312" y="296"/>
                    <a:pt x="312" y="296"/>
                  </a:cubicBezTo>
                  <a:cubicBezTo>
                    <a:pt x="312" y="296"/>
                    <a:pt x="312" y="296"/>
                    <a:pt x="312" y="296"/>
                  </a:cubicBezTo>
                  <a:cubicBezTo>
                    <a:pt x="725" y="295"/>
                    <a:pt x="725" y="295"/>
                    <a:pt x="725" y="295"/>
                  </a:cubicBezTo>
                  <a:cubicBezTo>
                    <a:pt x="725" y="296"/>
                    <a:pt x="725" y="296"/>
                    <a:pt x="725" y="296"/>
                  </a:cubicBezTo>
                  <a:cubicBezTo>
                    <a:pt x="771" y="296"/>
                    <a:pt x="802" y="293"/>
                    <a:pt x="813" y="305"/>
                  </a:cubicBezTo>
                  <a:cubicBezTo>
                    <a:pt x="848" y="342"/>
                    <a:pt x="831" y="378"/>
                    <a:pt x="856" y="386"/>
                  </a:cubicBezTo>
                  <a:cubicBezTo>
                    <a:pt x="891" y="396"/>
                    <a:pt x="965" y="342"/>
                    <a:pt x="994" y="309"/>
                  </a:cubicBezTo>
                  <a:cubicBezTo>
                    <a:pt x="1037" y="257"/>
                    <a:pt x="976" y="101"/>
                    <a:pt x="725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8564" tIns="64282" rIns="128564" bIns="64282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33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1"/>
            <p:cNvSpPr/>
            <p:nvPr/>
          </p:nvSpPr>
          <p:spPr bwMode="auto">
            <a:xfrm rot="5400000">
              <a:off x="3528492" y="3562974"/>
              <a:ext cx="2107811" cy="490477"/>
            </a:xfrm>
            <a:custGeom>
              <a:avLst/>
              <a:gdLst>
                <a:gd name="T0" fmla="*/ 918 w 953"/>
                <a:gd name="T1" fmla="*/ 14 h 222"/>
                <a:gd name="T2" fmla="*/ 220 w 953"/>
                <a:gd name="T3" fmla="*/ 14 h 222"/>
                <a:gd name="T4" fmla="*/ 179 w 953"/>
                <a:gd name="T5" fmla="*/ 33 h 222"/>
                <a:gd name="T6" fmla="*/ 174 w 953"/>
                <a:gd name="T7" fmla="*/ 37 h 222"/>
                <a:gd name="T8" fmla="*/ 0 w 953"/>
                <a:gd name="T9" fmla="*/ 222 h 222"/>
                <a:gd name="T10" fmla="*/ 35 w 953"/>
                <a:gd name="T11" fmla="*/ 208 h 222"/>
                <a:gd name="T12" fmla="*/ 733 w 953"/>
                <a:gd name="T13" fmla="*/ 208 h 222"/>
                <a:gd name="T14" fmla="*/ 774 w 953"/>
                <a:gd name="T15" fmla="*/ 189 h 222"/>
                <a:gd name="T16" fmla="*/ 779 w 953"/>
                <a:gd name="T17" fmla="*/ 185 h 222"/>
                <a:gd name="T18" fmla="*/ 953 w 953"/>
                <a:gd name="T19" fmla="*/ 0 h 222"/>
                <a:gd name="T20" fmla="*/ 918 w 953"/>
                <a:gd name="T21" fmla="*/ 1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53" h="222">
                  <a:moveTo>
                    <a:pt x="918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13" y="14"/>
                    <a:pt x="194" y="16"/>
                    <a:pt x="179" y="33"/>
                  </a:cubicBezTo>
                  <a:cubicBezTo>
                    <a:pt x="177" y="34"/>
                    <a:pt x="176" y="35"/>
                    <a:pt x="174" y="37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2" y="220"/>
                    <a:pt x="16" y="208"/>
                    <a:pt x="35" y="208"/>
                  </a:cubicBezTo>
                  <a:cubicBezTo>
                    <a:pt x="733" y="208"/>
                    <a:pt x="733" y="208"/>
                    <a:pt x="733" y="208"/>
                  </a:cubicBezTo>
                  <a:cubicBezTo>
                    <a:pt x="740" y="208"/>
                    <a:pt x="758" y="206"/>
                    <a:pt x="774" y="189"/>
                  </a:cubicBezTo>
                  <a:cubicBezTo>
                    <a:pt x="776" y="188"/>
                    <a:pt x="777" y="186"/>
                    <a:pt x="779" y="185"/>
                  </a:cubicBezTo>
                  <a:cubicBezTo>
                    <a:pt x="953" y="0"/>
                    <a:pt x="953" y="0"/>
                    <a:pt x="953" y="0"/>
                  </a:cubicBezTo>
                  <a:cubicBezTo>
                    <a:pt x="951" y="2"/>
                    <a:pt x="937" y="14"/>
                    <a:pt x="918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64" tIns="64282" rIns="128564" bIns="64282" numCol="1" anchor="t" anchorCtr="0" compatLnSpc="1"/>
            <a:lstStyle/>
            <a:p>
              <a:pPr>
                <a:lnSpc>
                  <a:spcPct val="130000"/>
                </a:lnSpc>
              </a:pPr>
              <a:endParaRPr lang="en-US" sz="33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2" name="TextBox 54"/>
          <p:cNvSpPr txBox="1"/>
          <p:nvPr/>
        </p:nvSpPr>
        <p:spPr>
          <a:xfrm>
            <a:off x="2348038" y="1600101"/>
            <a:ext cx="18693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3" name="Rectangle 55"/>
          <p:cNvSpPr/>
          <p:nvPr/>
        </p:nvSpPr>
        <p:spPr>
          <a:xfrm>
            <a:off x="2348038" y="1916018"/>
            <a:ext cx="2000335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点击添加相关标题文字，点击添加相关标题文字，点击添加相关标题文字。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TextBox 54"/>
          <p:cNvSpPr txBox="1"/>
          <p:nvPr/>
        </p:nvSpPr>
        <p:spPr>
          <a:xfrm>
            <a:off x="3344495" y="5473537"/>
            <a:ext cx="18693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5" name="Rectangle 55"/>
          <p:cNvSpPr/>
          <p:nvPr/>
        </p:nvSpPr>
        <p:spPr>
          <a:xfrm>
            <a:off x="3344495" y="5787575"/>
            <a:ext cx="2000335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点击添加相关标题文字，点击添加相关标题文字，点击添加相关标题文字。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TextBox 54"/>
          <p:cNvSpPr txBox="1"/>
          <p:nvPr/>
        </p:nvSpPr>
        <p:spPr>
          <a:xfrm>
            <a:off x="4932546" y="1600101"/>
            <a:ext cx="18693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7" name="Rectangle 55"/>
          <p:cNvSpPr/>
          <p:nvPr/>
        </p:nvSpPr>
        <p:spPr>
          <a:xfrm>
            <a:off x="4932546" y="1916018"/>
            <a:ext cx="2000335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点击添加相关标题文字，点击添加相关标题文字，点击添加相关标题文字。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TextBox 54"/>
          <p:cNvSpPr txBox="1"/>
          <p:nvPr/>
        </p:nvSpPr>
        <p:spPr>
          <a:xfrm>
            <a:off x="5867204" y="5473537"/>
            <a:ext cx="18693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49" name="Rectangle 55"/>
          <p:cNvSpPr/>
          <p:nvPr/>
        </p:nvSpPr>
        <p:spPr>
          <a:xfrm>
            <a:off x="5867204" y="5787575"/>
            <a:ext cx="2000335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点击添加相关标题文字，点击添加相关标题文字，点击添加相关标题文字。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TextBox 54"/>
          <p:cNvSpPr txBox="1"/>
          <p:nvPr/>
        </p:nvSpPr>
        <p:spPr>
          <a:xfrm>
            <a:off x="7517054" y="1600101"/>
            <a:ext cx="18693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1" name="Rectangle 55"/>
          <p:cNvSpPr/>
          <p:nvPr/>
        </p:nvSpPr>
        <p:spPr>
          <a:xfrm>
            <a:off x="7517054" y="1916018"/>
            <a:ext cx="2000335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点击添加相关标题文字，点击添加相关标题文字，点击添加相关标题文字。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TextBox 54"/>
          <p:cNvSpPr txBox="1"/>
          <p:nvPr/>
        </p:nvSpPr>
        <p:spPr>
          <a:xfrm>
            <a:off x="8318062" y="5473537"/>
            <a:ext cx="18693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53" name="Rectangle 55"/>
          <p:cNvSpPr/>
          <p:nvPr/>
        </p:nvSpPr>
        <p:spPr>
          <a:xfrm>
            <a:off x="8318062" y="5787575"/>
            <a:ext cx="2000335" cy="6324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点击添加相关标题文字，点击添加相关标题文字，点击添加相关标题文字。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-39965" y="2878530"/>
            <a:ext cx="4105073" cy="2249019"/>
            <a:chOff x="-38987" y="2729334"/>
            <a:chExt cx="3892912" cy="2132784"/>
          </a:xfrm>
          <a:solidFill>
            <a:srgbClr val="AE002B"/>
          </a:solidFill>
        </p:grpSpPr>
        <p:sp>
          <p:nvSpPr>
            <p:cNvPr id="29" name="任意多边形 28"/>
            <p:cNvSpPr/>
            <p:nvPr/>
          </p:nvSpPr>
          <p:spPr>
            <a:xfrm rot="16200000">
              <a:off x="1127315" y="1563032"/>
              <a:ext cx="1245336" cy="3577940"/>
            </a:xfrm>
            <a:custGeom>
              <a:avLst/>
              <a:gdLst>
                <a:gd name="connsiteX0" fmla="*/ 1242568 w 1245336"/>
                <a:gd name="connsiteY0" fmla="*/ 3285554 h 3577940"/>
                <a:gd name="connsiteX1" fmla="*/ 1217336 w 1245336"/>
                <a:gd name="connsiteY1" fmla="*/ 3404574 h 3577940"/>
                <a:gd name="connsiteX2" fmla="*/ 912061 w 1245336"/>
                <a:gd name="connsiteY2" fmla="*/ 3574731 h 3577940"/>
                <a:gd name="connsiteX3" fmla="*/ 816939 w 1245336"/>
                <a:gd name="connsiteY3" fmla="*/ 3395735 h 3577940"/>
                <a:gd name="connsiteX4" fmla="*/ 622271 w 1245336"/>
                <a:gd name="connsiteY4" fmla="*/ 3375846 h 3577940"/>
                <a:gd name="connsiteX5" fmla="*/ 622271 w 1245336"/>
                <a:gd name="connsiteY5" fmla="*/ 3374366 h 3577940"/>
                <a:gd name="connsiteX6" fmla="*/ 1973 w 1245336"/>
                <a:gd name="connsiteY6" fmla="*/ 3035950 h 3577940"/>
                <a:gd name="connsiteX7" fmla="*/ 2017 w 1245336"/>
                <a:gd name="connsiteY7" fmla="*/ 3031859 h 3577940"/>
                <a:gd name="connsiteX8" fmla="*/ 0 w 1245336"/>
                <a:gd name="connsiteY8" fmla="*/ 3031859 h 3577940"/>
                <a:gd name="connsiteX9" fmla="*/ 0 w 1245336"/>
                <a:gd name="connsiteY9" fmla="*/ 0 h 3577940"/>
                <a:gd name="connsiteX10" fmla="*/ 429296 w 1245336"/>
                <a:gd name="connsiteY10" fmla="*/ 0 h 3577940"/>
                <a:gd name="connsiteX11" fmla="*/ 429296 w 1245336"/>
                <a:gd name="connsiteY11" fmla="*/ 2926627 h 3577940"/>
                <a:gd name="connsiteX12" fmla="*/ 453975 w 1245336"/>
                <a:gd name="connsiteY12" fmla="*/ 2939132 h 3577940"/>
                <a:gd name="connsiteX13" fmla="*/ 622271 w 1245336"/>
                <a:gd name="connsiteY13" fmla="*/ 2945658 h 3577940"/>
                <a:gd name="connsiteX14" fmla="*/ 622271 w 1245336"/>
                <a:gd name="connsiteY14" fmla="*/ 2947139 h 3577940"/>
                <a:gd name="connsiteX15" fmla="*/ 1242568 w 1245336"/>
                <a:gd name="connsiteY15" fmla="*/ 3285554 h 357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45336" h="3577940">
                  <a:moveTo>
                    <a:pt x="1242568" y="3285554"/>
                  </a:moveTo>
                  <a:cubicBezTo>
                    <a:pt x="1250518" y="3333721"/>
                    <a:pt x="1241116" y="3376399"/>
                    <a:pt x="1217336" y="3404574"/>
                  </a:cubicBezTo>
                  <a:cubicBezTo>
                    <a:pt x="1153184" y="3479709"/>
                    <a:pt x="989486" y="3599040"/>
                    <a:pt x="912061" y="3574731"/>
                  </a:cubicBezTo>
                  <a:cubicBezTo>
                    <a:pt x="856757" y="3559263"/>
                    <a:pt x="894364" y="3477499"/>
                    <a:pt x="816939" y="3395735"/>
                  </a:cubicBezTo>
                  <a:cubicBezTo>
                    <a:pt x="792605" y="3371427"/>
                    <a:pt x="724029" y="3375846"/>
                    <a:pt x="622271" y="3375846"/>
                  </a:cubicBezTo>
                  <a:lnTo>
                    <a:pt x="622271" y="3374366"/>
                  </a:lnTo>
                  <a:cubicBezTo>
                    <a:pt x="205836" y="3374366"/>
                    <a:pt x="25823" y="3180453"/>
                    <a:pt x="1973" y="3035950"/>
                  </a:cubicBezTo>
                  <a:lnTo>
                    <a:pt x="2017" y="3031859"/>
                  </a:lnTo>
                  <a:lnTo>
                    <a:pt x="0" y="3031859"/>
                  </a:lnTo>
                  <a:lnTo>
                    <a:pt x="0" y="0"/>
                  </a:lnTo>
                  <a:lnTo>
                    <a:pt x="429296" y="0"/>
                  </a:lnTo>
                  <a:lnTo>
                    <a:pt x="429296" y="2926627"/>
                  </a:lnTo>
                  <a:lnTo>
                    <a:pt x="453975" y="2939132"/>
                  </a:lnTo>
                  <a:cubicBezTo>
                    <a:pt x="488298" y="2948144"/>
                    <a:pt x="545952" y="2945658"/>
                    <a:pt x="622271" y="2945658"/>
                  </a:cubicBezTo>
                  <a:lnTo>
                    <a:pt x="622271" y="2947139"/>
                  </a:lnTo>
                  <a:cubicBezTo>
                    <a:pt x="1038705" y="2947139"/>
                    <a:pt x="1218718" y="3141052"/>
                    <a:pt x="1242568" y="3285554"/>
                  </a:cubicBez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10"/>
            <p:cNvSpPr/>
            <p:nvPr/>
          </p:nvSpPr>
          <p:spPr bwMode="auto">
            <a:xfrm rot="5400000">
              <a:off x="2554781" y="3562974"/>
              <a:ext cx="2107811" cy="490477"/>
            </a:xfrm>
            <a:custGeom>
              <a:avLst/>
              <a:gdLst>
                <a:gd name="T0" fmla="*/ 918 w 953"/>
                <a:gd name="T1" fmla="*/ 14 h 222"/>
                <a:gd name="T2" fmla="*/ 220 w 953"/>
                <a:gd name="T3" fmla="*/ 14 h 222"/>
                <a:gd name="T4" fmla="*/ 179 w 953"/>
                <a:gd name="T5" fmla="*/ 33 h 222"/>
                <a:gd name="T6" fmla="*/ 174 w 953"/>
                <a:gd name="T7" fmla="*/ 37 h 222"/>
                <a:gd name="T8" fmla="*/ 0 w 953"/>
                <a:gd name="T9" fmla="*/ 222 h 222"/>
                <a:gd name="T10" fmla="*/ 35 w 953"/>
                <a:gd name="T11" fmla="*/ 208 h 222"/>
                <a:gd name="T12" fmla="*/ 733 w 953"/>
                <a:gd name="T13" fmla="*/ 208 h 222"/>
                <a:gd name="T14" fmla="*/ 774 w 953"/>
                <a:gd name="T15" fmla="*/ 189 h 222"/>
                <a:gd name="T16" fmla="*/ 779 w 953"/>
                <a:gd name="T17" fmla="*/ 185 h 222"/>
                <a:gd name="T18" fmla="*/ 953 w 953"/>
                <a:gd name="T19" fmla="*/ 0 h 222"/>
                <a:gd name="T20" fmla="*/ 918 w 953"/>
                <a:gd name="T21" fmla="*/ 1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53" h="222">
                  <a:moveTo>
                    <a:pt x="918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13" y="14"/>
                    <a:pt x="194" y="16"/>
                    <a:pt x="179" y="33"/>
                  </a:cubicBezTo>
                  <a:cubicBezTo>
                    <a:pt x="177" y="34"/>
                    <a:pt x="176" y="35"/>
                    <a:pt x="174" y="37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2" y="220"/>
                    <a:pt x="16" y="208"/>
                    <a:pt x="35" y="208"/>
                  </a:cubicBezTo>
                  <a:cubicBezTo>
                    <a:pt x="733" y="208"/>
                    <a:pt x="733" y="208"/>
                    <a:pt x="733" y="208"/>
                  </a:cubicBezTo>
                  <a:cubicBezTo>
                    <a:pt x="740" y="208"/>
                    <a:pt x="758" y="206"/>
                    <a:pt x="774" y="189"/>
                  </a:cubicBezTo>
                  <a:cubicBezTo>
                    <a:pt x="776" y="187"/>
                    <a:pt x="777" y="186"/>
                    <a:pt x="779" y="185"/>
                  </a:cubicBezTo>
                  <a:cubicBezTo>
                    <a:pt x="953" y="0"/>
                    <a:pt x="953" y="0"/>
                    <a:pt x="953" y="0"/>
                  </a:cubicBezTo>
                  <a:cubicBezTo>
                    <a:pt x="951" y="2"/>
                    <a:pt x="937" y="14"/>
                    <a:pt x="918" y="14"/>
                  </a:cubicBez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4" name="Rectangle 19"/>
          <p:cNvSpPr/>
          <p:nvPr/>
        </p:nvSpPr>
        <p:spPr>
          <a:xfrm>
            <a:off x="1072824" y="36176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请替换文字内容</a:t>
            </a:r>
          </a:p>
        </p:txBody>
      </p:sp>
      <p:sp>
        <p:nvSpPr>
          <p:cNvPr id="35" name="Oval 11"/>
          <p:cNvSpPr/>
          <p:nvPr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36" name="Oval 11"/>
          <p:cNvSpPr/>
          <p:nvPr/>
        </p:nvSpPr>
        <p:spPr>
          <a:xfrm>
            <a:off x="555092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00"/>
                            </p:stCondLst>
                            <p:childTnLst>
                              <p:par>
                                <p:cTn id="10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3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34" grpId="0"/>
      <p:bldP spid="35" grpId="0" animBg="1"/>
      <p:bldP spid="3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5549224" y="2955009"/>
            <a:ext cx="3184408" cy="676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795" dirty="0">
                <a:solidFill>
                  <a:srgbClr val="AE002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相关标题文字</a:t>
            </a:r>
            <a:endParaRPr lang="zh-CN" altLang="en-US" sz="3795" dirty="0">
              <a:solidFill>
                <a:srgbClr val="AE002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549223" y="3604810"/>
            <a:ext cx="5416656" cy="889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AE00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200" dirty="0">
              <a:solidFill>
                <a:srgbClr val="AE002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reeform 15"/>
          <p:cNvSpPr/>
          <p:nvPr/>
        </p:nvSpPr>
        <p:spPr bwMode="auto">
          <a:xfrm>
            <a:off x="2962300" y="2645386"/>
            <a:ext cx="2109350" cy="2109348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solidFill>
              <a:schemeClr val="bg1"/>
            </a:solidFill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88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119050" y="2915230"/>
            <a:ext cx="1795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rgbClr val="AE002B"/>
                </a:solidFill>
                <a:latin typeface="Impact" panose="020B0806030902050204" pitchFamily="34" charset="0"/>
              </a:rPr>
              <a:t>02</a:t>
            </a:r>
            <a:endParaRPr lang="zh-CN" altLang="en-US" sz="96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10" grpId="0" animBg="1"/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405234033"/>
  <p:tag name="MH_LIBRARY" val="GRAPHIC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9D9D9">
            <a:alpha val="50196"/>
          </a:srgb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3318</Words>
  <Application>Microsoft Office PowerPoint</Application>
  <PresentationFormat>自定义</PresentationFormat>
  <Paragraphs>298</Paragraphs>
  <Slides>27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5" baseType="lpstr">
      <vt:lpstr>Gill Sans</vt:lpstr>
      <vt:lpstr>Helvetica Light</vt:lpstr>
      <vt:lpstr>Kozuka Gothic Pro B</vt:lpstr>
      <vt:lpstr>Lato</vt:lpstr>
      <vt:lpstr>Lato Regular</vt:lpstr>
      <vt:lpstr>MS PGothic</vt:lpstr>
      <vt:lpstr>Open Sans</vt:lpstr>
      <vt:lpstr>나눔고딕</vt:lpstr>
      <vt:lpstr>宋体</vt:lpstr>
      <vt:lpstr>微软雅黑</vt:lpstr>
      <vt:lpstr>微软雅黑 Light</vt:lpstr>
      <vt:lpstr>Arial</vt:lpstr>
      <vt:lpstr>Calibri</vt:lpstr>
      <vt:lpstr>Franklin Gothic Book</vt:lpstr>
      <vt:lpstr>Helvetica</vt:lpstr>
      <vt:lpstr>Impact</vt:lpstr>
      <vt:lpstr>Times New Roman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tukuppt</dc:title>
  <dc:subject>熊猫办公</dc:subject>
  <dc:creator/>
  <cp:keywords>tukuppt</cp:keywords>
  <cp:lastModifiedBy/>
  <cp:revision>1</cp:revision>
  <dcterms:created xsi:type="dcterms:W3CDTF">2016-09-05T07:59:00Z</dcterms:created>
  <dcterms:modified xsi:type="dcterms:W3CDTF">2022-11-01T11:43:03Z</dcterms:modified>
  <cp:category>tukuppt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